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19" r:id="rId5"/>
    <p:sldMasterId id="2147484020" r:id="rId6"/>
    <p:sldMasterId id="2147484021" r:id="rId7"/>
    <p:sldMasterId id="2147484022" r:id="rId8"/>
    <p:sldMasterId id="2147484023" r:id="rId9"/>
    <p:sldMasterId id="2147484024" r:id="rId10"/>
    <p:sldMasterId id="2147484025" r:id="rId11"/>
    <p:sldMasterId id="2147484026" r:id="rId12"/>
    <p:sldMasterId id="2147484027"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Lst>
  <p:sldSz cy="5143500" cx="9144000"/>
  <p:notesSz cx="6858000" cy="9144000"/>
  <p:embeddedFontLst>
    <p:embeddedFont>
      <p:font typeface="Raleway"/>
      <p:regular r:id="rId36"/>
      <p:bold r:id="rId37"/>
      <p:italic r:id="rId38"/>
      <p:boldItalic r:id="rId39"/>
    </p:embeddedFont>
    <p:embeddedFont>
      <p:font typeface="DM Sans Medium"/>
      <p:regular r:id="rId40"/>
      <p:bold r:id="rId41"/>
      <p:italic r:id="rId42"/>
      <p:boldItalic r:id="rId43"/>
    </p:embeddedFont>
    <p:embeddedFont>
      <p:font typeface="Merriweather Light"/>
      <p:regular r:id="rId44"/>
      <p:bold r:id="rId45"/>
      <p:italic r:id="rId46"/>
      <p:boldItalic r:id="rId47"/>
    </p:embeddedFont>
    <p:embeddedFont>
      <p:font typeface="Poppins"/>
      <p:regular r:id="rId48"/>
      <p:bold r:id="rId49"/>
      <p:italic r:id="rId50"/>
      <p:boldItalic r:id="rId51"/>
    </p:embeddedFont>
    <p:embeddedFont>
      <p:font typeface="DM Mono Medium"/>
      <p:regular r:id="rId52"/>
      <p:italic r:id="rId53"/>
    </p:embeddedFont>
    <p:embeddedFont>
      <p:font typeface="Lato Light"/>
      <p:regular r:id="rId54"/>
      <p:bold r:id="rId55"/>
      <p:italic r:id="rId56"/>
      <p:boldItalic r:id="rId57"/>
    </p:embeddedFont>
    <p:embeddedFont>
      <p:font typeface="Roboto Light"/>
      <p:regular r:id="rId58"/>
      <p:bold r:id="rId59"/>
      <p:italic r:id="rId60"/>
      <p:boldItalic r:id="rId61"/>
    </p:embeddedFont>
    <p:embeddedFont>
      <p:font typeface="Poppins SemiBold"/>
      <p:regular r:id="rId62"/>
      <p:bold r:id="rId63"/>
      <p:italic r:id="rId64"/>
      <p:boldItalic r:id="rId65"/>
    </p:embeddedFont>
    <p:embeddedFont>
      <p:font typeface="Merriweather"/>
      <p:regular r:id="rId66"/>
      <p:bold r:id="rId67"/>
      <p:italic r:id="rId68"/>
      <p:boldItalic r:id="rId69"/>
    </p:embeddedFont>
    <p:embeddedFont>
      <p:font typeface="DM Sans"/>
      <p:regular r:id="rId70"/>
      <p:bold r:id="rId71"/>
      <p:italic r:id="rId72"/>
      <p:boldItalic r:id="rId73"/>
    </p:embeddedFont>
    <p:embeddedFont>
      <p:font typeface="DM Mono"/>
      <p:regular r:id="rId74"/>
      <p: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159111-1FAB-4AB3-B884-B364953AA172}">
  <a:tblStyle styleId="{64159111-1FAB-4AB3-B884-B364953AA17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CB8D3DC-3EEF-4F9D-ADD2-7E4B738C576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Medium-regular.fntdata"/><Relationship Id="rId42" Type="http://schemas.openxmlformats.org/officeDocument/2006/relationships/font" Target="fonts/DMSansMedium-italic.fntdata"/><Relationship Id="rId41" Type="http://schemas.openxmlformats.org/officeDocument/2006/relationships/font" Target="fonts/DMSansMedium-bold.fntdata"/><Relationship Id="rId44" Type="http://schemas.openxmlformats.org/officeDocument/2006/relationships/font" Target="fonts/MerriweatherLight-regular.fntdata"/><Relationship Id="rId43" Type="http://schemas.openxmlformats.org/officeDocument/2006/relationships/font" Target="fonts/DMSansMedium-boldItalic.fntdata"/><Relationship Id="rId46" Type="http://schemas.openxmlformats.org/officeDocument/2006/relationships/font" Target="fonts/MerriweatherLight-italic.fntdata"/><Relationship Id="rId45" Type="http://schemas.openxmlformats.org/officeDocument/2006/relationships/font" Target="fonts/Merriweather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regular.fntdata"/><Relationship Id="rId47" Type="http://schemas.openxmlformats.org/officeDocument/2006/relationships/font" Target="fonts/MerriweatherLight-boldItalic.fntdata"/><Relationship Id="rId49" Type="http://schemas.openxmlformats.org/officeDocument/2006/relationships/font" Target="fonts/Poppi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boldItalic.fntdata"/><Relationship Id="rId72" Type="http://schemas.openxmlformats.org/officeDocument/2006/relationships/font" Target="fonts/DMSans-italic.fntdata"/><Relationship Id="rId31" Type="http://schemas.openxmlformats.org/officeDocument/2006/relationships/slide" Target="slides/slide17.xml"/><Relationship Id="rId75" Type="http://schemas.openxmlformats.org/officeDocument/2006/relationships/font" Target="fonts/DMMono-italic.fntdata"/><Relationship Id="rId30" Type="http://schemas.openxmlformats.org/officeDocument/2006/relationships/slide" Target="slides/slide16.xml"/><Relationship Id="rId74" Type="http://schemas.openxmlformats.org/officeDocument/2006/relationships/font" Target="fonts/DMMono-regular.fntdata"/><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71" Type="http://schemas.openxmlformats.org/officeDocument/2006/relationships/font" Target="fonts/DMSans-bold.fntdata"/><Relationship Id="rId70" Type="http://schemas.openxmlformats.org/officeDocument/2006/relationships/font" Target="fonts/DMSans-regular.fntdata"/><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62" Type="http://schemas.openxmlformats.org/officeDocument/2006/relationships/font" Target="fonts/PoppinsSemiBold-regular.fntdata"/><Relationship Id="rId61" Type="http://schemas.openxmlformats.org/officeDocument/2006/relationships/font" Target="fonts/RobotoLight-boldItalic.fntdata"/><Relationship Id="rId20" Type="http://schemas.openxmlformats.org/officeDocument/2006/relationships/slide" Target="slides/slide6.xml"/><Relationship Id="rId64" Type="http://schemas.openxmlformats.org/officeDocument/2006/relationships/font" Target="fonts/PoppinsSemiBold-italic.fntdata"/><Relationship Id="rId63" Type="http://schemas.openxmlformats.org/officeDocument/2006/relationships/font" Target="fonts/PoppinsSemiBold-bold.fntdata"/><Relationship Id="rId22" Type="http://schemas.openxmlformats.org/officeDocument/2006/relationships/slide" Target="slides/slide8.xml"/><Relationship Id="rId66" Type="http://schemas.openxmlformats.org/officeDocument/2006/relationships/font" Target="fonts/Merriweather-regular.fntdata"/><Relationship Id="rId21" Type="http://schemas.openxmlformats.org/officeDocument/2006/relationships/slide" Target="slides/slide7.xml"/><Relationship Id="rId65" Type="http://schemas.openxmlformats.org/officeDocument/2006/relationships/font" Target="fonts/PoppinsSemiBold-boldItalic.fntdata"/><Relationship Id="rId24" Type="http://schemas.openxmlformats.org/officeDocument/2006/relationships/slide" Target="slides/slide10.xml"/><Relationship Id="rId68" Type="http://schemas.openxmlformats.org/officeDocument/2006/relationships/font" Target="fonts/Merriweather-italic.fntdata"/><Relationship Id="rId23" Type="http://schemas.openxmlformats.org/officeDocument/2006/relationships/slide" Target="slides/slide9.xml"/><Relationship Id="rId67" Type="http://schemas.openxmlformats.org/officeDocument/2006/relationships/font" Target="fonts/Merriweather-bold.fntdata"/><Relationship Id="rId60" Type="http://schemas.openxmlformats.org/officeDocument/2006/relationships/font" Target="fonts/RobotoLight-italic.fntdata"/><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font" Target="fonts/Merriweather-boldItalic.fntdata"/><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DMMonoMedium-italic.fntdata"/><Relationship Id="rId52" Type="http://schemas.openxmlformats.org/officeDocument/2006/relationships/font" Target="fonts/DMMonoMedium-regular.fntdata"/><Relationship Id="rId11" Type="http://schemas.openxmlformats.org/officeDocument/2006/relationships/slideMaster" Target="slideMasters/slideMaster7.xml"/><Relationship Id="rId55" Type="http://schemas.openxmlformats.org/officeDocument/2006/relationships/font" Target="fonts/LatoLight-bold.fntdata"/><Relationship Id="rId10" Type="http://schemas.openxmlformats.org/officeDocument/2006/relationships/slideMaster" Target="slideMasters/slideMaster6.xml"/><Relationship Id="rId54" Type="http://schemas.openxmlformats.org/officeDocument/2006/relationships/font" Target="fonts/LatoLight-regular.fntdata"/><Relationship Id="rId13" Type="http://schemas.openxmlformats.org/officeDocument/2006/relationships/slideMaster" Target="slideMasters/slideMaster9.xml"/><Relationship Id="rId57" Type="http://schemas.openxmlformats.org/officeDocument/2006/relationships/font" Target="fonts/LatoLight-boldItalic.fntdata"/><Relationship Id="rId12" Type="http://schemas.openxmlformats.org/officeDocument/2006/relationships/slideMaster" Target="slideMasters/slideMaster8.xml"/><Relationship Id="rId56" Type="http://schemas.openxmlformats.org/officeDocument/2006/relationships/font" Target="fonts/LatoLight-italic.fntdata"/><Relationship Id="rId15" Type="http://schemas.openxmlformats.org/officeDocument/2006/relationships/slide" Target="slides/slide1.xml"/><Relationship Id="rId59" Type="http://schemas.openxmlformats.org/officeDocument/2006/relationships/font" Target="fonts/RobotoLight-bold.fntdata"/><Relationship Id="rId14" Type="http://schemas.openxmlformats.org/officeDocument/2006/relationships/notesMaster" Target="notesMasters/notesMaster1.xml"/><Relationship Id="rId58" Type="http://schemas.openxmlformats.org/officeDocument/2006/relationships/font" Target="fonts/RobotoLight-regular.fntdata"/><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9" name="Shape 5289"/>
        <p:cNvGrpSpPr/>
        <p:nvPr/>
      </p:nvGrpSpPr>
      <p:grpSpPr>
        <a:xfrm>
          <a:off x="0" y="0"/>
          <a:ext cx="0" cy="0"/>
          <a:chOff x="0" y="0"/>
          <a:chExt cx="0" cy="0"/>
        </a:xfrm>
      </p:grpSpPr>
      <p:sp>
        <p:nvSpPr>
          <p:cNvPr id="5290" name="Google Shape;5290;g292f6859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1" name="Google Shape;5291;g292f6859b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7" name="Shape 6217"/>
        <p:cNvGrpSpPr/>
        <p:nvPr/>
      </p:nvGrpSpPr>
      <p:grpSpPr>
        <a:xfrm>
          <a:off x="0" y="0"/>
          <a:ext cx="0" cy="0"/>
          <a:chOff x="0" y="0"/>
          <a:chExt cx="0" cy="0"/>
        </a:xfrm>
      </p:grpSpPr>
      <p:sp>
        <p:nvSpPr>
          <p:cNvPr id="6218" name="Google Shape;6218;g2957a5a0355_0_3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9" name="Google Shape;6219;g2957a5a0355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5" name="Shape 6245"/>
        <p:cNvGrpSpPr/>
        <p:nvPr/>
      </p:nvGrpSpPr>
      <p:grpSpPr>
        <a:xfrm>
          <a:off x="0" y="0"/>
          <a:ext cx="0" cy="0"/>
          <a:chOff x="0" y="0"/>
          <a:chExt cx="0" cy="0"/>
        </a:xfrm>
      </p:grpSpPr>
      <p:sp>
        <p:nvSpPr>
          <p:cNvPr id="6246" name="Google Shape;6246;g292f6859b63_0_5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7" name="Google Shape;6247;g292f6859b63_0_5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7" name="Shape 6287"/>
        <p:cNvGrpSpPr/>
        <p:nvPr/>
      </p:nvGrpSpPr>
      <p:grpSpPr>
        <a:xfrm>
          <a:off x="0" y="0"/>
          <a:ext cx="0" cy="0"/>
          <a:chOff x="0" y="0"/>
          <a:chExt cx="0" cy="0"/>
        </a:xfrm>
      </p:grpSpPr>
      <p:sp>
        <p:nvSpPr>
          <p:cNvPr id="6288" name="Google Shape;6288;g292f6859b63_0_6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9" name="Google Shape;6289;g292f6859b63_0_6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7" name="Shape 6297"/>
        <p:cNvGrpSpPr/>
        <p:nvPr/>
      </p:nvGrpSpPr>
      <p:grpSpPr>
        <a:xfrm>
          <a:off x="0" y="0"/>
          <a:ext cx="0" cy="0"/>
          <a:chOff x="0" y="0"/>
          <a:chExt cx="0" cy="0"/>
        </a:xfrm>
      </p:grpSpPr>
      <p:sp>
        <p:nvSpPr>
          <p:cNvPr id="6298" name="Google Shape;6298;g292f6859b63_0_7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9" name="Google Shape;6299;g292f6859b63_0_7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6" name="Shape 6306"/>
        <p:cNvGrpSpPr/>
        <p:nvPr/>
      </p:nvGrpSpPr>
      <p:grpSpPr>
        <a:xfrm>
          <a:off x="0" y="0"/>
          <a:ext cx="0" cy="0"/>
          <a:chOff x="0" y="0"/>
          <a:chExt cx="0" cy="0"/>
        </a:xfrm>
      </p:grpSpPr>
      <p:sp>
        <p:nvSpPr>
          <p:cNvPr id="6307" name="Google Shape;6307;g29592b7609c_0_3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8" name="Google Shape;6308;g29592b7609c_0_3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8" name="Shape 6348"/>
        <p:cNvGrpSpPr/>
        <p:nvPr/>
      </p:nvGrpSpPr>
      <p:grpSpPr>
        <a:xfrm>
          <a:off x="0" y="0"/>
          <a:ext cx="0" cy="0"/>
          <a:chOff x="0" y="0"/>
          <a:chExt cx="0" cy="0"/>
        </a:xfrm>
      </p:grpSpPr>
      <p:sp>
        <p:nvSpPr>
          <p:cNvPr id="6349" name="Google Shape;6349;g292f6859b63_0_7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0" name="Google Shape;6350;g292f6859b63_0_7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7" name="Shape 6357"/>
        <p:cNvGrpSpPr/>
        <p:nvPr/>
      </p:nvGrpSpPr>
      <p:grpSpPr>
        <a:xfrm>
          <a:off x="0" y="0"/>
          <a:ext cx="0" cy="0"/>
          <a:chOff x="0" y="0"/>
          <a:chExt cx="0" cy="0"/>
        </a:xfrm>
      </p:grpSpPr>
      <p:sp>
        <p:nvSpPr>
          <p:cNvPr id="6358" name="Google Shape;6358;g29850ce9193_0_3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9" name="Google Shape;6359;g29850ce9193_0_30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
        <p:nvSpPr>
          <p:cNvPr id="6360" name="Google Shape;6360;g29850ce9193_0_30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4" name="Shape 6394"/>
        <p:cNvGrpSpPr/>
        <p:nvPr/>
      </p:nvGrpSpPr>
      <p:grpSpPr>
        <a:xfrm>
          <a:off x="0" y="0"/>
          <a:ext cx="0" cy="0"/>
          <a:chOff x="0" y="0"/>
          <a:chExt cx="0" cy="0"/>
        </a:xfrm>
      </p:grpSpPr>
      <p:sp>
        <p:nvSpPr>
          <p:cNvPr id="6395" name="Google Shape;6395;g292f6859b63_0_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6" name="Google Shape;6396;g292f6859b63_0_7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3" name="Shape 6403"/>
        <p:cNvGrpSpPr/>
        <p:nvPr/>
      </p:nvGrpSpPr>
      <p:grpSpPr>
        <a:xfrm>
          <a:off x="0" y="0"/>
          <a:ext cx="0" cy="0"/>
          <a:chOff x="0" y="0"/>
          <a:chExt cx="0" cy="0"/>
        </a:xfrm>
      </p:grpSpPr>
      <p:sp>
        <p:nvSpPr>
          <p:cNvPr id="6404" name="Google Shape;6404;g292f6859b63_0_9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5" name="Google Shape;6405;g292f6859b63_0_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6" name="Shape 6456"/>
        <p:cNvGrpSpPr/>
        <p:nvPr/>
      </p:nvGrpSpPr>
      <p:grpSpPr>
        <a:xfrm>
          <a:off x="0" y="0"/>
          <a:ext cx="0" cy="0"/>
          <a:chOff x="0" y="0"/>
          <a:chExt cx="0" cy="0"/>
        </a:xfrm>
      </p:grpSpPr>
      <p:sp>
        <p:nvSpPr>
          <p:cNvPr id="6457" name="Google Shape;6457;g2957a5a0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8" name="Google Shape;6458;g2957a5a035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4" name="Shape 5304"/>
        <p:cNvGrpSpPr/>
        <p:nvPr/>
      </p:nvGrpSpPr>
      <p:grpSpPr>
        <a:xfrm>
          <a:off x="0" y="0"/>
          <a:ext cx="0" cy="0"/>
          <a:chOff x="0" y="0"/>
          <a:chExt cx="0" cy="0"/>
        </a:xfrm>
      </p:grpSpPr>
      <p:sp>
        <p:nvSpPr>
          <p:cNvPr id="5305" name="Google Shape;53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6" name="Google Shape;5306;p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Our mission at Sauce Labs is simple: we want to create a world of digital confidence. We want businesses to have complete confidence that their digital applications will work flawlessly every single time they’re used - and we want their customers to share in that confidence.</a:t>
            </a:r>
            <a:r>
              <a:rPr lang="en" sz="1100"/>
              <a:t> </a:t>
            </a:r>
            <a:endParaRPr sz="1100"/>
          </a:p>
          <a:p>
            <a:pPr indent="0" lvl="0" marL="0" rtl="0" algn="l">
              <a:lnSpc>
                <a:spcPct val="100000"/>
              </a:lnSpc>
              <a:spcBef>
                <a:spcPts val="0"/>
              </a:spcBef>
              <a:spcAft>
                <a:spcPts val="0"/>
              </a:spcAft>
              <a:buClr>
                <a:schemeClr val="dk1"/>
              </a:buClr>
              <a:buSzPts val="1100"/>
              <a:buFont typeface="Calibri"/>
              <a:buNone/>
            </a:pPr>
            <a:r>
              <a:t/>
            </a:r>
            <a:endParaRPr sz="1100"/>
          </a:p>
          <a:p>
            <a:pPr indent="0" lvl="0" marL="0" rtl="0" algn="l">
              <a:lnSpc>
                <a:spcPct val="100000"/>
              </a:lnSpc>
              <a:spcBef>
                <a:spcPts val="0"/>
              </a:spcBef>
              <a:spcAft>
                <a:spcPts val="0"/>
              </a:spcAft>
              <a:buClr>
                <a:schemeClr val="dk1"/>
              </a:buClr>
              <a:buSzPts val="1100"/>
              <a:buFont typeface="Calibri"/>
              <a:buNone/>
            </a:pPr>
            <a:r>
              <a:rPr lang="en" sz="1100"/>
              <a:t>The user experience is so critical to business success, and automated visual testing is fundamental to improving the bottom line.</a:t>
            </a:r>
            <a:endParaRPr sz="1100"/>
          </a:p>
        </p:txBody>
      </p:sp>
      <p:sp>
        <p:nvSpPr>
          <p:cNvPr id="5307" name="Google Shape;5307;p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5" name="Shape 6465"/>
        <p:cNvGrpSpPr/>
        <p:nvPr/>
      </p:nvGrpSpPr>
      <p:grpSpPr>
        <a:xfrm>
          <a:off x="0" y="0"/>
          <a:ext cx="0" cy="0"/>
          <a:chOff x="0" y="0"/>
          <a:chExt cx="0" cy="0"/>
        </a:xfrm>
      </p:grpSpPr>
      <p:sp>
        <p:nvSpPr>
          <p:cNvPr id="6466" name="Google Shape;6466;g2957a5a03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7" name="Google Shape;6467;g2957a5a035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9" name="Shape 6479"/>
        <p:cNvGrpSpPr/>
        <p:nvPr/>
      </p:nvGrpSpPr>
      <p:grpSpPr>
        <a:xfrm>
          <a:off x="0" y="0"/>
          <a:ext cx="0" cy="0"/>
          <a:chOff x="0" y="0"/>
          <a:chExt cx="0" cy="0"/>
        </a:xfrm>
      </p:grpSpPr>
      <p:sp>
        <p:nvSpPr>
          <p:cNvPr id="6480" name="Google Shape;6480;g29592b7609c_0_4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1" name="Google Shape;6481;g29592b7609c_0_4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3" name="Shape 5313"/>
        <p:cNvGrpSpPr/>
        <p:nvPr/>
      </p:nvGrpSpPr>
      <p:grpSpPr>
        <a:xfrm>
          <a:off x="0" y="0"/>
          <a:ext cx="0" cy="0"/>
          <a:chOff x="0" y="0"/>
          <a:chExt cx="0" cy="0"/>
        </a:xfrm>
      </p:grpSpPr>
      <p:sp>
        <p:nvSpPr>
          <p:cNvPr id="5314" name="Google Shape;5314;g2219dd0ec1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5" name="Google Shape;5315;g2219dd0ec16_0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2" name="Shape 5322"/>
        <p:cNvGrpSpPr/>
        <p:nvPr/>
      </p:nvGrpSpPr>
      <p:grpSpPr>
        <a:xfrm>
          <a:off x="0" y="0"/>
          <a:ext cx="0" cy="0"/>
          <a:chOff x="0" y="0"/>
          <a:chExt cx="0" cy="0"/>
        </a:xfrm>
      </p:grpSpPr>
      <p:sp>
        <p:nvSpPr>
          <p:cNvPr id="5323" name="Google Shape;5323;g2219dd0ec1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4" name="Google Shape;5324;g2219dd0ec16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g2957a5a0355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0" name="Google Shape;5340;g2957a5a0355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you may be asking, how do you execute a continuous test strategy?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answer: a robust test infrastructure that seamlessly integrates with your tools, workflows, and development lifecycle. This level of integration is unattainable with point solutions or disparate test vendors.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Sauce Labs is uniquely able to provide the world’s best test infrastructure to serve as the foundation of your continuous test strategy, including: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device lake encompassing a real device cloud, private devices, emulators and simulators, as well as virtual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Scalability across a diverse browser and operating system landscape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Comprehensive test runtime tooling, including Sauce Orchestrate, Sauce Connect, sauceCTL, along with REST APIs, and Virtual USB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All of which can be flexibly integrated into your SDLC and accessible by teams across your business.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8" name="Shape 5418"/>
        <p:cNvGrpSpPr/>
        <p:nvPr/>
      </p:nvGrpSpPr>
      <p:grpSpPr>
        <a:xfrm>
          <a:off x="0" y="0"/>
          <a:ext cx="0" cy="0"/>
          <a:chOff x="0" y="0"/>
          <a:chExt cx="0" cy="0"/>
        </a:xfrm>
      </p:grpSpPr>
      <p:sp>
        <p:nvSpPr>
          <p:cNvPr id="5419" name="Google Shape;5419;g2957a5a0355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0" name="Google Shape;5420;g2957a5a0355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Introducing - Sauce Labs Platform for Test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platform is the result of more than 15 years of experience in testing, making us the leaders in offering a programmable, accessible, and integratable testing environment. At the core of our platform lies our robust testing infrastructure, supported by our Device Lake, Browser &amp; OS Lake, and Test Runtime and Orchestration toolkit.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our commitment doesn't stop at test infrastructure. Throughout our extensive industry experience, we've closely listened to our customers and identified areas where they needed more support to ensure software quality. This led to our investment in test ecosystem, including first-party applications and partner integrations. Our ecosystem layer includes streamlined cross-browser and mobile testing, live testing, visual testing, and mobile beta testing.  Additionally, our platform supports unified data and observability, providing AI-driven insights across your SDLC.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Sauce Labs Platform for Test seamlessly integrates these layers, delivering the only consolidated approach to software excellence. Now, let's dive deeper into the value you can derive from each layer of our platform.</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6" name="Shape 5456"/>
        <p:cNvGrpSpPr/>
        <p:nvPr/>
      </p:nvGrpSpPr>
      <p:grpSpPr>
        <a:xfrm>
          <a:off x="0" y="0"/>
          <a:ext cx="0" cy="0"/>
          <a:chOff x="0" y="0"/>
          <a:chExt cx="0" cy="0"/>
        </a:xfrm>
      </p:grpSpPr>
      <p:sp>
        <p:nvSpPr>
          <p:cNvPr id="5457" name="Google Shape;5457;g292f6859b63_0_7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8" name="Google Shape;5458;g292f6859b63_0_7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g292f6859b63_0_7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7" name="Google Shape;5577;g292f6859b63_0_7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4" name="Shape 5584"/>
        <p:cNvGrpSpPr/>
        <p:nvPr/>
      </p:nvGrpSpPr>
      <p:grpSpPr>
        <a:xfrm>
          <a:off x="0" y="0"/>
          <a:ext cx="0" cy="0"/>
          <a:chOff x="0" y="0"/>
          <a:chExt cx="0" cy="0"/>
        </a:xfrm>
      </p:grpSpPr>
      <p:sp>
        <p:nvSpPr>
          <p:cNvPr id="5585" name="Google Shape;5585;g29592b7609c_0_10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6" name="Google Shape;5586;g29592b7609c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7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7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7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9.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73.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7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9.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6.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73.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9.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73.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7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69.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4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6.png"/><Relationship Id="rId3" Type="http://schemas.openxmlformats.org/officeDocument/2006/relationships/image" Target="../media/image14.png"/><Relationship Id="rId4" Type="http://schemas.openxmlformats.org/officeDocument/2006/relationships/image" Target="../media/image42.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7.jp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2.jp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2.jp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3.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5.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0.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1.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1" name="Google Shape;11;p2"/>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 name="Google Shape;12;p2"/>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900"/>
              <a:buNone/>
              <a:defRPr sz="9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2" name="Shape 92"/>
        <p:cNvGrpSpPr/>
        <p:nvPr/>
      </p:nvGrpSpPr>
      <p:grpSpPr>
        <a:xfrm>
          <a:off x="0" y="0"/>
          <a:ext cx="0" cy="0"/>
          <a:chOff x="0" y="0"/>
          <a:chExt cx="0" cy="0"/>
        </a:xfrm>
      </p:grpSpPr>
      <p:sp>
        <p:nvSpPr>
          <p:cNvPr id="93" name="Google Shape;93;p11"/>
          <p:cNvSpPr/>
          <p:nvPr>
            <p:ph idx="2" type="pic"/>
          </p:nvPr>
        </p:nvSpPr>
        <p:spPr>
          <a:xfrm>
            <a:off x="2406900" y="1252588"/>
            <a:ext cx="4413300" cy="3630300"/>
          </a:xfrm>
          <a:prstGeom prst="rect">
            <a:avLst/>
          </a:prstGeom>
          <a:noFill/>
          <a:ln>
            <a:noFill/>
          </a:ln>
        </p:spPr>
      </p:sp>
      <p:sp>
        <p:nvSpPr>
          <p:cNvPr id="94" name="Google Shape;94;p11"/>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96" name="Google Shape;96;p1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 name="Google Shape;97;p1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1"/>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00" name="Google Shape;100;p11"/>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 name="Google Shape;101;p11"/>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02" name="Google Shape;102;p11"/>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03" name="Google Shape;103;p11"/>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1849" name="Shape 1849"/>
        <p:cNvGrpSpPr/>
        <p:nvPr/>
      </p:nvGrpSpPr>
      <p:grpSpPr>
        <a:xfrm>
          <a:off x="0" y="0"/>
          <a:ext cx="0" cy="0"/>
          <a:chOff x="0" y="0"/>
          <a:chExt cx="0" cy="0"/>
        </a:xfrm>
      </p:grpSpPr>
      <p:pic>
        <p:nvPicPr>
          <p:cNvPr id="1850" name="Google Shape;1850;p10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51" name="Google Shape;1851;p1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52" name="Google Shape;1852;p10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1853" name="Google Shape;1853;p102"/>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4" name="Google Shape;1854;p102"/>
          <p:cNvSpPr/>
          <p:nvPr>
            <p:ph idx="2" type="pic"/>
          </p:nvPr>
        </p:nvSpPr>
        <p:spPr>
          <a:xfrm>
            <a:off x="505675" y="3189600"/>
            <a:ext cx="322200" cy="322200"/>
          </a:xfrm>
          <a:prstGeom prst="rect">
            <a:avLst/>
          </a:prstGeom>
          <a:noFill/>
          <a:ln>
            <a:noFill/>
          </a:ln>
        </p:spPr>
      </p:sp>
      <p:sp>
        <p:nvSpPr>
          <p:cNvPr id="1855" name="Google Shape;1855;p102"/>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56" name="Google Shape;1856;p102"/>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57" name="Google Shape;1857;p102"/>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8" name="Google Shape;1858;p102"/>
          <p:cNvSpPr/>
          <p:nvPr>
            <p:ph idx="3" type="pic"/>
          </p:nvPr>
        </p:nvSpPr>
        <p:spPr>
          <a:xfrm>
            <a:off x="505675" y="1439438"/>
            <a:ext cx="322200" cy="322200"/>
          </a:xfrm>
          <a:prstGeom prst="rect">
            <a:avLst/>
          </a:prstGeom>
          <a:noFill/>
          <a:ln>
            <a:noFill/>
          </a:ln>
        </p:spPr>
      </p:sp>
      <p:sp>
        <p:nvSpPr>
          <p:cNvPr id="1859" name="Google Shape;1859;p102"/>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0" name="Google Shape;1860;p102"/>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1" name="Google Shape;1861;p1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1862" name="Google Shape;1862;p102"/>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1863" name="Google Shape;1863;p102"/>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4" name="Google Shape;1864;p102"/>
          <p:cNvSpPr/>
          <p:nvPr>
            <p:ph idx="7" type="pic"/>
          </p:nvPr>
        </p:nvSpPr>
        <p:spPr>
          <a:xfrm>
            <a:off x="3446175" y="3189600"/>
            <a:ext cx="322200" cy="322200"/>
          </a:xfrm>
          <a:prstGeom prst="rect">
            <a:avLst/>
          </a:prstGeom>
          <a:noFill/>
          <a:ln>
            <a:noFill/>
          </a:ln>
        </p:spPr>
      </p:sp>
      <p:sp>
        <p:nvSpPr>
          <p:cNvPr id="1865" name="Google Shape;1865;p102"/>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6" name="Google Shape;1866;p102"/>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7" name="Google Shape;1867;p102"/>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8" name="Google Shape;1868;p102"/>
          <p:cNvSpPr/>
          <p:nvPr>
            <p:ph idx="13" type="pic"/>
          </p:nvPr>
        </p:nvSpPr>
        <p:spPr>
          <a:xfrm>
            <a:off x="3446175" y="1439438"/>
            <a:ext cx="322200" cy="322200"/>
          </a:xfrm>
          <a:prstGeom prst="rect">
            <a:avLst/>
          </a:prstGeom>
          <a:noFill/>
          <a:ln>
            <a:noFill/>
          </a:ln>
        </p:spPr>
      </p:sp>
      <p:sp>
        <p:nvSpPr>
          <p:cNvPr id="1869" name="Google Shape;1869;p102"/>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0" name="Google Shape;1870;p102"/>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1" name="Google Shape;1871;p102"/>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2" name="Google Shape;1872;p102"/>
          <p:cNvSpPr/>
          <p:nvPr>
            <p:ph idx="16" type="pic"/>
          </p:nvPr>
        </p:nvSpPr>
        <p:spPr>
          <a:xfrm>
            <a:off x="6367150" y="3189600"/>
            <a:ext cx="322200" cy="322200"/>
          </a:xfrm>
          <a:prstGeom prst="rect">
            <a:avLst/>
          </a:prstGeom>
          <a:noFill/>
          <a:ln>
            <a:noFill/>
          </a:ln>
        </p:spPr>
      </p:sp>
      <p:sp>
        <p:nvSpPr>
          <p:cNvPr id="1873" name="Google Shape;1873;p102"/>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4" name="Google Shape;1874;p102"/>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5" name="Google Shape;1875;p102"/>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6" name="Google Shape;1876;p102"/>
          <p:cNvSpPr/>
          <p:nvPr>
            <p:ph idx="19" type="pic"/>
          </p:nvPr>
        </p:nvSpPr>
        <p:spPr>
          <a:xfrm>
            <a:off x="6367150" y="1439438"/>
            <a:ext cx="322200" cy="322200"/>
          </a:xfrm>
          <a:prstGeom prst="rect">
            <a:avLst/>
          </a:prstGeom>
          <a:noFill/>
          <a:ln>
            <a:noFill/>
          </a:ln>
        </p:spPr>
      </p:sp>
      <p:sp>
        <p:nvSpPr>
          <p:cNvPr id="1877" name="Google Shape;1877;p102"/>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8" name="Google Shape;1878;p102"/>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1879" name="Google Shape;1879;p10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Roadmap">
  <p:cSld name="Static Roadmap">
    <p:spTree>
      <p:nvGrpSpPr>
        <p:cNvPr id="1884" name="Shape 1884"/>
        <p:cNvGrpSpPr/>
        <p:nvPr/>
      </p:nvGrpSpPr>
      <p:grpSpPr>
        <a:xfrm>
          <a:off x="0" y="0"/>
          <a:ext cx="0" cy="0"/>
          <a:chOff x="0" y="0"/>
          <a:chExt cx="0" cy="0"/>
        </a:xfrm>
      </p:grpSpPr>
      <p:sp>
        <p:nvSpPr>
          <p:cNvPr id="1885" name="Google Shape;1885;p104"/>
          <p:cNvSpPr/>
          <p:nvPr/>
        </p:nvSpPr>
        <p:spPr>
          <a:xfrm>
            <a:off x="1" y="1"/>
            <a:ext cx="36615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6" name="Google Shape;1886;p104"/>
          <p:cNvSpPr/>
          <p:nvPr/>
        </p:nvSpPr>
        <p:spPr>
          <a:xfrm>
            <a:off x="3370882" y="1"/>
            <a:ext cx="57732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7" name="Google Shape;1887;p104"/>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88" name="Shape 1888"/>
        <p:cNvGrpSpPr/>
        <p:nvPr/>
      </p:nvGrpSpPr>
      <p:grpSpPr>
        <a:xfrm>
          <a:off x="0" y="0"/>
          <a:ext cx="0" cy="0"/>
          <a:chOff x="0" y="0"/>
          <a:chExt cx="0" cy="0"/>
        </a:xfrm>
      </p:grpSpPr>
      <p:sp>
        <p:nvSpPr>
          <p:cNvPr id="1889" name="Google Shape;1889;p10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90" name="Google Shape;1890;p105"/>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891" name="Google Shape;1891;p105"/>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892" name="Google Shape;1892;p10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5"/>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4" name="Google Shape;1894;p10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95" name="Google Shape;1895;p105"/>
          <p:cNvSpPr txBox="1"/>
          <p:nvPr>
            <p:ph idx="1" type="subTitle"/>
          </p:nvPr>
        </p:nvSpPr>
        <p:spPr>
          <a:xfrm>
            <a:off x="2400300" y="3618738"/>
            <a:ext cx="6331200" cy="641400"/>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cxnSp>
        <p:nvCxnSpPr>
          <p:cNvPr id="1896" name="Google Shape;1896;p105"/>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7" name="Shape 1897"/>
        <p:cNvGrpSpPr/>
        <p:nvPr/>
      </p:nvGrpSpPr>
      <p:grpSpPr>
        <a:xfrm>
          <a:off x="0" y="0"/>
          <a:ext cx="0" cy="0"/>
          <a:chOff x="0" y="0"/>
          <a:chExt cx="0" cy="0"/>
        </a:xfrm>
      </p:grpSpPr>
      <p:sp>
        <p:nvSpPr>
          <p:cNvPr id="1898" name="Google Shape;1898;p10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99" name="Google Shape;1899;p10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0" name="Google Shape;1900;p10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01" name="Shape 1901"/>
        <p:cNvGrpSpPr/>
        <p:nvPr/>
      </p:nvGrpSpPr>
      <p:grpSpPr>
        <a:xfrm>
          <a:off x="0" y="0"/>
          <a:ext cx="0" cy="0"/>
          <a:chOff x="0" y="0"/>
          <a:chExt cx="0" cy="0"/>
        </a:xfrm>
      </p:grpSpPr>
      <p:pic>
        <p:nvPicPr>
          <p:cNvPr id="1902" name="Google Shape;1902;p107"/>
          <p:cNvPicPr preferRelativeResize="0"/>
          <p:nvPr/>
        </p:nvPicPr>
        <p:blipFill rotWithShape="1">
          <a:blip r:embed="rId2">
            <a:alphaModFix/>
          </a:blip>
          <a:srcRect b="0" l="0" r="0" t="0"/>
          <a:stretch/>
        </p:blipFill>
        <p:spPr>
          <a:xfrm>
            <a:off x="-21600" y="-9902"/>
            <a:ext cx="9187200" cy="5163305"/>
          </a:xfrm>
          <a:prstGeom prst="rect">
            <a:avLst/>
          </a:prstGeom>
          <a:noFill/>
          <a:ln>
            <a:noFill/>
          </a:ln>
        </p:spPr>
      </p:pic>
      <p:sp>
        <p:nvSpPr>
          <p:cNvPr id="1903" name="Google Shape;1903;p107"/>
          <p:cNvSpPr txBox="1"/>
          <p:nvPr>
            <p:ph type="title"/>
          </p:nvPr>
        </p:nvSpPr>
        <p:spPr>
          <a:xfrm>
            <a:off x="0" y="1827675"/>
            <a:ext cx="9144000" cy="22503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SzPts val="8000"/>
              <a:buNone/>
              <a:defRPr sz="8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904" name="Google Shape;1904;p107"/>
          <p:cNvSpPr/>
          <p:nvPr/>
        </p:nvSpPr>
        <p:spPr>
          <a:xfrm>
            <a:off x="300038" y="4481513"/>
            <a:ext cx="1162200" cy="2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05" name="Google Shape;1905;p107"/>
          <p:cNvSpPr txBox="1"/>
          <p:nvPr/>
        </p:nvSpPr>
        <p:spPr>
          <a:xfrm>
            <a:off x="-4387" y="4481513"/>
            <a:ext cx="9144000" cy="231000"/>
          </a:xfrm>
          <a:prstGeom prst="rect">
            <a:avLst/>
          </a:prstGeom>
          <a:noFill/>
          <a:ln>
            <a:noFill/>
          </a:ln>
        </p:spPr>
        <p:txBody>
          <a:bodyPr anchorCtr="0" anchor="t" bIns="45725" lIns="45725" spcFirstLastPara="1" rIns="45725" wrap="square" tIns="45725">
            <a:spAutoFit/>
          </a:bodyPr>
          <a:lstStyle/>
          <a:p>
            <a:pPr indent="0" lvl="0" marL="0" marR="50800" rtl="0" algn="ctr">
              <a:lnSpc>
                <a:spcPct val="100000"/>
              </a:lnSpc>
              <a:spcBef>
                <a:spcPts val="4100"/>
              </a:spcBef>
              <a:spcAft>
                <a:spcPts val="0"/>
              </a:spcAft>
              <a:buClr>
                <a:srgbClr val="000000"/>
              </a:buClr>
              <a:buSzPts val="900"/>
              <a:buFont typeface="Arial"/>
              <a:buNone/>
            </a:pPr>
            <a:r>
              <a:rPr b="0" i="0" lang="en" sz="900" u="none" cap="none" strike="noStrike">
                <a:solidFill>
                  <a:srgbClr val="BDBDBD"/>
                </a:solidFill>
                <a:latin typeface="Poppins SemiBold"/>
                <a:ea typeface="Poppins SemiBold"/>
                <a:cs typeface="Poppins SemiBold"/>
                <a:sym typeface="Poppins SemiBold"/>
              </a:rPr>
              <a:t>©2021 SAUCE LABS  |	  PRIVATE &amp; CONFIDENTIAL  |	 12  APR 2021</a:t>
            </a:r>
            <a:endParaRPr b="0" i="0" sz="900" u="none" cap="none" strike="noStrike">
              <a:solidFill>
                <a:schemeClr val="dk1"/>
              </a:solidFill>
              <a:latin typeface="Poppins SemiBold"/>
              <a:ea typeface="Poppins SemiBold"/>
              <a:cs typeface="Poppins SemiBold"/>
              <a:sym typeface="Poppins SemiBold"/>
            </a:endParaRPr>
          </a:p>
        </p:txBody>
      </p:sp>
      <p:sp>
        <p:nvSpPr>
          <p:cNvPr id="1906" name="Google Shape;1906;p107"/>
          <p:cNvSpPr txBox="1"/>
          <p:nvPr>
            <p:ph idx="2" type="title"/>
          </p:nvPr>
        </p:nvSpPr>
        <p:spPr>
          <a:xfrm>
            <a:off x="-21600" y="661375"/>
            <a:ext cx="9187200" cy="393600"/>
          </a:xfrm>
          <a:prstGeom prst="rect">
            <a:avLst/>
          </a:prstGeom>
          <a:noFill/>
          <a:ln>
            <a:noFill/>
          </a:ln>
        </p:spPr>
        <p:txBody>
          <a:bodyPr anchorCtr="0" anchor="ctr" bIns="0" lIns="0" spcFirstLastPara="1" rIns="0" wrap="square" tIns="0">
            <a:normAutofit/>
          </a:bodyPr>
          <a:lstStyle>
            <a:lvl1pPr lvl="0" marR="0" algn="ctr">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07" name="Google Shape;1907;p10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
    <p:spTree>
      <p:nvGrpSpPr>
        <p:cNvPr id="1908" name="Shape 1908"/>
        <p:cNvGrpSpPr/>
        <p:nvPr/>
      </p:nvGrpSpPr>
      <p:grpSpPr>
        <a:xfrm>
          <a:off x="0" y="0"/>
          <a:ext cx="0" cy="0"/>
          <a:chOff x="0" y="0"/>
          <a:chExt cx="0" cy="0"/>
        </a:xfrm>
      </p:grpSpPr>
      <p:sp>
        <p:nvSpPr>
          <p:cNvPr id="1909" name="Google Shape;1909;p108"/>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0" name="Google Shape;1910;p108"/>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11" name="Google Shape;1911;p108"/>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2" name="Google Shape;1912;p108"/>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3" name="Google Shape;1913;p108"/>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14" name="Google Shape;1914;p108"/>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5" name="Google Shape;1915;p108"/>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6" name="Google Shape;1916;p108"/>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7" name="Google Shape;1917;p108"/>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8" name="Google Shape;1918;p108"/>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9" name="Google Shape;1919;p10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20" name="Google Shape;1920;p108"/>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21" name="Google Shape;1921;p108"/>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potlight">
  <p:cSld name="Blank_1_4">
    <p:spTree>
      <p:nvGrpSpPr>
        <p:cNvPr id="1922" name="Shape 1922"/>
        <p:cNvGrpSpPr/>
        <p:nvPr/>
      </p:nvGrpSpPr>
      <p:grpSpPr>
        <a:xfrm>
          <a:off x="0" y="0"/>
          <a:ext cx="0" cy="0"/>
          <a:chOff x="0" y="0"/>
          <a:chExt cx="0" cy="0"/>
        </a:xfrm>
      </p:grpSpPr>
      <p:sp>
        <p:nvSpPr>
          <p:cNvPr id="1923" name="Google Shape;1923;p109"/>
          <p:cNvSpPr txBox="1"/>
          <p:nvPr>
            <p:ph type="title"/>
          </p:nvPr>
        </p:nvSpPr>
        <p:spPr>
          <a:xfrm>
            <a:off x="4651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4" name="Google Shape;1924;p109"/>
          <p:cNvSpPr txBox="1"/>
          <p:nvPr>
            <p:ph idx="2" type="title"/>
          </p:nvPr>
        </p:nvSpPr>
        <p:spPr>
          <a:xfrm>
            <a:off x="34242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5" name="Google Shape;1925;p109"/>
          <p:cNvSpPr txBox="1"/>
          <p:nvPr>
            <p:ph idx="3" type="title"/>
          </p:nvPr>
        </p:nvSpPr>
        <p:spPr>
          <a:xfrm>
            <a:off x="6371650"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6" name="Google Shape;1926;p109"/>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27" name="Google Shape;1927;p109"/>
          <p:cNvSpPr txBox="1"/>
          <p:nvPr>
            <p:ph idx="4" type="title"/>
          </p:nvPr>
        </p:nvSpPr>
        <p:spPr>
          <a:xfrm>
            <a:off x="4704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28" name="Google Shape;1928;p109"/>
          <p:cNvSpPr txBox="1"/>
          <p:nvPr>
            <p:ph idx="1" type="body"/>
          </p:nvPr>
        </p:nvSpPr>
        <p:spPr>
          <a:xfrm>
            <a:off x="4651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29" name="Google Shape;1929;p109"/>
          <p:cNvSpPr txBox="1"/>
          <p:nvPr>
            <p:ph idx="5" type="body"/>
          </p:nvPr>
        </p:nvSpPr>
        <p:spPr>
          <a:xfrm>
            <a:off x="34242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0" name="Google Shape;1930;p109"/>
          <p:cNvSpPr txBox="1"/>
          <p:nvPr>
            <p:ph idx="6" type="body"/>
          </p:nvPr>
        </p:nvSpPr>
        <p:spPr>
          <a:xfrm>
            <a:off x="6378025"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1" name="Google Shape;1931;p10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32" name="Google Shape;1932;p109"/>
          <p:cNvSpPr txBox="1"/>
          <p:nvPr>
            <p:ph idx="7"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2pPr>
            <a:lvl3pPr lvl="2"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3pPr>
            <a:lvl4pPr lvl="3"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4pPr>
            <a:lvl5pPr lvl="4"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5pPr>
            <a:lvl6pPr lvl="5"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6pPr>
            <a:lvl7pPr lvl="6"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7pPr>
            <a:lvl8pPr lvl="7"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8pPr>
            <a:lvl9pPr lvl="8"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9pPr>
          </a:lstStyle>
          <a:p/>
        </p:txBody>
      </p:sp>
      <p:sp>
        <p:nvSpPr>
          <p:cNvPr id="1933" name="Google Shape;1933;p109"/>
          <p:cNvSpPr txBox="1"/>
          <p:nvPr>
            <p:ph idx="8" type="subTitle"/>
          </p:nvPr>
        </p:nvSpPr>
        <p:spPr>
          <a:xfrm>
            <a:off x="476250" y="955675"/>
            <a:ext cx="7325700" cy="520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9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34" name="Google Shape;1934;p109"/>
          <p:cNvSpPr txBox="1"/>
          <p:nvPr>
            <p:ph idx="9" type="title"/>
          </p:nvPr>
        </p:nvSpPr>
        <p:spPr>
          <a:xfrm>
            <a:off x="34210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5" name="Google Shape;1935;p109"/>
          <p:cNvSpPr txBox="1"/>
          <p:nvPr>
            <p:ph idx="13" type="title"/>
          </p:nvPr>
        </p:nvSpPr>
        <p:spPr>
          <a:xfrm>
            <a:off x="63716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6" name="Google Shape;1936;p109"/>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numbers)">
  <p:cSld name="Blank_1_2">
    <p:spTree>
      <p:nvGrpSpPr>
        <p:cNvPr id="1937" name="Shape 1937"/>
        <p:cNvGrpSpPr/>
        <p:nvPr/>
      </p:nvGrpSpPr>
      <p:grpSpPr>
        <a:xfrm>
          <a:off x="0" y="0"/>
          <a:ext cx="0" cy="0"/>
          <a:chOff x="0" y="0"/>
          <a:chExt cx="0" cy="0"/>
        </a:xfrm>
      </p:grpSpPr>
      <p:sp>
        <p:nvSpPr>
          <p:cNvPr id="1938" name="Google Shape;1938;p110"/>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39" name="Google Shape;1939;p110"/>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0" name="Google Shape;1940;p110"/>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1" name="Google Shape;1941;p110"/>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42" name="Google Shape;1942;p110"/>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3" name="Google Shape;1943;p110"/>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4" name="Google Shape;1944;p110"/>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5" name="Google Shape;1945;p110"/>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6" name="Google Shape;1946;p110"/>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7" name="Google Shape;1947;p110"/>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8" name="Google Shape;1948;p11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9" name="Google Shape;1949;p110"/>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0" name="Google Shape;1950;p110"/>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
    <p:spTree>
      <p:nvGrpSpPr>
        <p:cNvPr id="1951" name="Shape 1951"/>
        <p:cNvGrpSpPr/>
        <p:nvPr/>
      </p:nvGrpSpPr>
      <p:grpSpPr>
        <a:xfrm>
          <a:off x="0" y="0"/>
          <a:ext cx="0" cy="0"/>
          <a:chOff x="0" y="0"/>
          <a:chExt cx="0" cy="0"/>
        </a:xfrm>
      </p:grpSpPr>
      <p:sp>
        <p:nvSpPr>
          <p:cNvPr id="1952" name="Google Shape;1952;p11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3" name="Google Shape;1953;p11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54" name="Google Shape;1954;p11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5" name="Google Shape;1955;p111"/>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6" name="Google Shape;1956;p111"/>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7" name="Google Shape;1957;p111"/>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8" name="Google Shape;1958;p111"/>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9" name="Google Shape;1959;p111"/>
          <p:cNvSpPr txBox="1"/>
          <p:nvPr>
            <p:ph idx="5" type="title"/>
          </p:nvPr>
        </p:nvSpPr>
        <p:spPr>
          <a:xfrm>
            <a:off x="6256264" y="4147950"/>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0" name="Google Shape;1960;p111"/>
          <p:cNvSpPr txBox="1"/>
          <p:nvPr>
            <p:ph idx="6" type="title"/>
          </p:nvPr>
        </p:nvSpPr>
        <p:spPr>
          <a:xfrm>
            <a:off x="6256263" y="4294413"/>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1" name="Google Shape;1961;p11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962" name="Shape 1962"/>
        <p:cNvGrpSpPr/>
        <p:nvPr/>
      </p:nvGrpSpPr>
      <p:grpSpPr>
        <a:xfrm>
          <a:off x="0" y="0"/>
          <a:ext cx="0" cy="0"/>
          <a:chOff x="0" y="0"/>
          <a:chExt cx="0" cy="0"/>
        </a:xfrm>
      </p:grpSpPr>
      <p:sp>
        <p:nvSpPr>
          <p:cNvPr id="1963" name="Google Shape;1963;p11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11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65" name="Google Shape;1965;p112"/>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966" name="Google Shape;1966;p11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7" name="Google Shape;1967;p11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8" name="Google Shape;1968;p112"/>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104" name="Shape 104"/>
        <p:cNvGrpSpPr/>
        <p:nvPr/>
      </p:nvGrpSpPr>
      <p:grpSpPr>
        <a:xfrm>
          <a:off x="0" y="0"/>
          <a:ext cx="0" cy="0"/>
          <a:chOff x="0" y="0"/>
          <a:chExt cx="0" cy="0"/>
        </a:xfrm>
      </p:grpSpPr>
      <p:sp>
        <p:nvSpPr>
          <p:cNvPr id="105" name="Google Shape;105;p12"/>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ph idx="2" type="pic"/>
          </p:nvPr>
        </p:nvSpPr>
        <p:spPr>
          <a:xfrm>
            <a:off x="0" y="0"/>
            <a:ext cx="2011800" cy="5143500"/>
          </a:xfrm>
          <a:prstGeom prst="rect">
            <a:avLst/>
          </a:prstGeom>
          <a:noFill/>
          <a:ln>
            <a:noFill/>
          </a:ln>
        </p:spPr>
      </p:sp>
      <p:sp>
        <p:nvSpPr>
          <p:cNvPr id="107" name="Google Shape;107;p12"/>
          <p:cNvSpPr txBox="1"/>
          <p:nvPr/>
        </p:nvSpPr>
        <p:spPr>
          <a:xfrm>
            <a:off x="239892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08" name="Google Shape;108;p1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 name="Google Shape;109;p1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2"/>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111" name="Google Shape;111;p12"/>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2" name="Google Shape;112;p1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14" name="Google Shape;114;p12"/>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15" name="Google Shape;115;p12"/>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969" name="Shape 1969"/>
        <p:cNvGrpSpPr/>
        <p:nvPr/>
      </p:nvGrpSpPr>
      <p:grpSpPr>
        <a:xfrm>
          <a:off x="0" y="0"/>
          <a:ext cx="0" cy="0"/>
          <a:chOff x="0" y="0"/>
          <a:chExt cx="0" cy="0"/>
        </a:xfrm>
      </p:grpSpPr>
      <p:sp>
        <p:nvSpPr>
          <p:cNvPr id="1970" name="Google Shape;1970;p11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71" name="Google Shape;1971;p11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72" name="Google Shape;1972;p113"/>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973" name="Google Shape;1973;p11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4" name="Google Shape;1974;p11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5" name="Google Shape;1975;p113"/>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976" name="Google Shape;1976;p113"/>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7" name="Google Shape;1977;p113"/>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8" name="Google Shape;1978;p113"/>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79" name="Google Shape;1979;p113"/>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0" name="Google Shape;1980;p113"/>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1" name="Google Shape;1981;p113"/>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2" name="Google Shape;1982;p113"/>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3" name="Google Shape;1983;p113"/>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4" name="Google Shape;1984;p113"/>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5" name="Google Shape;1985;p113"/>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6" name="Shape 1986"/>
        <p:cNvGrpSpPr/>
        <p:nvPr/>
      </p:nvGrpSpPr>
      <p:grpSpPr>
        <a:xfrm>
          <a:off x="0" y="0"/>
          <a:ext cx="0" cy="0"/>
          <a:chOff x="0" y="0"/>
          <a:chExt cx="0" cy="0"/>
        </a:xfrm>
      </p:grpSpPr>
      <p:sp>
        <p:nvSpPr>
          <p:cNvPr id="1987" name="Google Shape;198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8" name="Google Shape;1988;p1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89" name="Google Shape;1989;p1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90" name="Google Shape;1990;p114"/>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91" name="Shape 1991"/>
        <p:cNvGrpSpPr/>
        <p:nvPr/>
      </p:nvGrpSpPr>
      <p:grpSpPr>
        <a:xfrm>
          <a:off x="0" y="0"/>
          <a:ext cx="0" cy="0"/>
          <a:chOff x="0" y="0"/>
          <a:chExt cx="0" cy="0"/>
        </a:xfrm>
      </p:grpSpPr>
      <p:sp>
        <p:nvSpPr>
          <p:cNvPr id="1992" name="Google Shape;1992;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3" name="Google Shape;1993;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a:lvl9pPr>
          </a:lstStyle>
          <a:p/>
        </p:txBody>
      </p:sp>
      <p:sp>
        <p:nvSpPr>
          <p:cNvPr id="1994" name="Google Shape;1994;p115"/>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5" name="Shape 1995"/>
        <p:cNvGrpSpPr/>
        <p:nvPr/>
      </p:nvGrpSpPr>
      <p:grpSpPr>
        <a:xfrm>
          <a:off x="0" y="0"/>
          <a:ext cx="0" cy="0"/>
          <a:chOff x="0" y="0"/>
          <a:chExt cx="0" cy="0"/>
        </a:xfrm>
      </p:grpSpPr>
      <p:sp>
        <p:nvSpPr>
          <p:cNvPr id="1996" name="Google Shape;1996;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7" name="Google Shape;1997;p116"/>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8" name="Shape 1998"/>
        <p:cNvGrpSpPr/>
        <p:nvPr/>
      </p:nvGrpSpPr>
      <p:grpSpPr>
        <a:xfrm>
          <a:off x="0" y="0"/>
          <a:ext cx="0" cy="0"/>
          <a:chOff x="0" y="0"/>
          <a:chExt cx="0" cy="0"/>
        </a:xfrm>
      </p:grpSpPr>
      <p:sp>
        <p:nvSpPr>
          <p:cNvPr id="1999" name="Google Shape;1999;p1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00" name="Google Shape;2000;p1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01" name="Google Shape;2001;p117"/>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02" name="Shape 2002"/>
        <p:cNvGrpSpPr/>
        <p:nvPr/>
      </p:nvGrpSpPr>
      <p:grpSpPr>
        <a:xfrm>
          <a:off x="0" y="0"/>
          <a:ext cx="0" cy="0"/>
          <a:chOff x="0" y="0"/>
          <a:chExt cx="0" cy="0"/>
        </a:xfrm>
      </p:grpSpPr>
      <p:sp>
        <p:nvSpPr>
          <p:cNvPr id="2003" name="Google Shape;2003;p1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04" name="Google Shape;2004;p118"/>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5" name="Shape 2005"/>
        <p:cNvGrpSpPr/>
        <p:nvPr/>
      </p:nvGrpSpPr>
      <p:grpSpPr>
        <a:xfrm>
          <a:off x="0" y="0"/>
          <a:ext cx="0" cy="0"/>
          <a:chOff x="0" y="0"/>
          <a:chExt cx="0" cy="0"/>
        </a:xfrm>
      </p:grpSpPr>
      <p:sp>
        <p:nvSpPr>
          <p:cNvPr id="2006" name="Google Shape;2006;p1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08" name="Google Shape;2008;p1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09" name="Google Shape;2009;p1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04800" lvl="8" marL="4114800" algn="l">
              <a:lnSpc>
                <a:spcPct val="115000"/>
              </a:lnSpc>
              <a:spcBef>
                <a:spcPts val="0"/>
              </a:spcBef>
              <a:spcAft>
                <a:spcPts val="0"/>
              </a:spcAft>
              <a:buSzPts val="1200"/>
              <a:buChar char="●"/>
              <a:defRPr/>
            </a:lvl9pPr>
          </a:lstStyle>
          <a:p/>
        </p:txBody>
      </p:sp>
      <p:sp>
        <p:nvSpPr>
          <p:cNvPr id="2010" name="Google Shape;2010;p119"/>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1" name="Shape 2011"/>
        <p:cNvGrpSpPr/>
        <p:nvPr/>
      </p:nvGrpSpPr>
      <p:grpSpPr>
        <a:xfrm>
          <a:off x="0" y="0"/>
          <a:ext cx="0" cy="0"/>
          <a:chOff x="0" y="0"/>
          <a:chExt cx="0" cy="0"/>
        </a:xfrm>
      </p:grpSpPr>
      <p:sp>
        <p:nvSpPr>
          <p:cNvPr id="2012" name="Google Shape;2012;p120"/>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013" name="Shape 2013"/>
        <p:cNvGrpSpPr/>
        <p:nvPr/>
      </p:nvGrpSpPr>
      <p:grpSpPr>
        <a:xfrm>
          <a:off x="0" y="0"/>
          <a:ext cx="0" cy="0"/>
          <a:chOff x="0" y="0"/>
          <a:chExt cx="0" cy="0"/>
        </a:xfrm>
      </p:grpSpPr>
      <p:sp>
        <p:nvSpPr>
          <p:cNvPr id="2014" name="Google Shape;2014;p121"/>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5" name="Google Shape;2015;p121"/>
          <p:cNvSpPr/>
          <p:nvPr/>
        </p:nvSpPr>
        <p:spPr>
          <a:xfrm>
            <a:off x="476250" y="478631"/>
            <a:ext cx="1428750" cy="0"/>
          </a:xfrm>
          <a:custGeom>
            <a:rect b="b" l="l" r="r" t="t"/>
            <a:pathLst>
              <a:path extrusionOk="0" h="120000" w="2857500">
                <a:moveTo>
                  <a:pt x="0" y="0"/>
                </a:moveTo>
                <a:lnTo>
                  <a:pt x="2857500" y="0"/>
                </a:lnTo>
              </a:path>
            </a:pathLst>
          </a:custGeom>
          <a:noFill/>
          <a:ln cap="flat" cmpd="sng" w="19050">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16" name="Google Shape;2016;p12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17" name="Shape 2017"/>
        <p:cNvGrpSpPr/>
        <p:nvPr/>
      </p:nvGrpSpPr>
      <p:grpSpPr>
        <a:xfrm>
          <a:off x="0" y="0"/>
          <a:ext cx="0" cy="0"/>
          <a:chOff x="0" y="0"/>
          <a:chExt cx="0" cy="0"/>
        </a:xfrm>
      </p:grpSpPr>
      <p:sp>
        <p:nvSpPr>
          <p:cNvPr id="2018" name="Google Shape;2018;p122"/>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9" name="Google Shape;2019;p122"/>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20" name="Google Shape;2020;p122"/>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1" name="Google Shape;2021;p122"/>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2" name="Google Shape;2022;p12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116" name="Shape 116"/>
        <p:cNvGrpSpPr/>
        <p:nvPr/>
      </p:nvGrpSpPr>
      <p:grpSpPr>
        <a:xfrm>
          <a:off x="0" y="0"/>
          <a:ext cx="0" cy="0"/>
          <a:chOff x="0" y="0"/>
          <a:chExt cx="0" cy="0"/>
        </a:xfrm>
      </p:grpSpPr>
      <p:sp>
        <p:nvSpPr>
          <p:cNvPr id="117" name="Google Shape;117;p13"/>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 name="Google Shape;118;p13"/>
          <p:cNvSpPr/>
          <p:nvPr>
            <p:ph idx="2" type="pic"/>
          </p:nvPr>
        </p:nvSpPr>
        <p:spPr>
          <a:xfrm>
            <a:off x="0" y="853000"/>
            <a:ext cx="2399100" cy="1078800"/>
          </a:xfrm>
          <a:prstGeom prst="rect">
            <a:avLst/>
          </a:prstGeom>
          <a:noFill/>
          <a:ln>
            <a:noFill/>
          </a:ln>
        </p:spPr>
      </p:sp>
      <p:sp>
        <p:nvSpPr>
          <p:cNvPr id="119" name="Google Shape;119;p13"/>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20" name="Google Shape;120;p1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1" name="Google Shape;121;p1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3"/>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4" name="Google Shape;124;p13"/>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 name="Google Shape;125;p13"/>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6" name="Google Shape;126;p13"/>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 name="Google Shape;127;p13"/>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8" name="Google Shape;128;p13"/>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 name="Google Shape;129;p13"/>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30" name="Google Shape;130;p13"/>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50000"/>
              </a:lnSpc>
              <a:spcBef>
                <a:spcPts val="0"/>
              </a:spcBef>
              <a:spcAft>
                <a:spcPts val="0"/>
              </a:spcAft>
              <a:buSzPts val="800"/>
              <a:buChar char="●"/>
              <a:defRPr sz="800"/>
            </a:lvl2pPr>
            <a:lvl3pPr indent="-279400" lvl="2" marL="13716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50000"/>
              </a:lnSpc>
              <a:spcBef>
                <a:spcPts val="0"/>
              </a:spcBef>
              <a:spcAft>
                <a:spcPts val="0"/>
              </a:spcAft>
              <a:buSzPts val="800"/>
              <a:buChar char="●"/>
              <a:defRPr sz="800"/>
            </a:lvl4pPr>
            <a:lvl5pPr indent="-279400" lvl="4" marL="22860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50000"/>
              </a:lnSpc>
              <a:spcBef>
                <a:spcPts val="0"/>
              </a:spcBef>
              <a:spcAft>
                <a:spcPts val="0"/>
              </a:spcAft>
              <a:buSzPts val="800"/>
              <a:buChar char="●"/>
              <a:defRPr sz="800"/>
            </a:lvl6pPr>
            <a:lvl7pPr indent="-279400" lvl="6" marL="32004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50000"/>
              </a:lnSpc>
              <a:spcBef>
                <a:spcPts val="0"/>
              </a:spcBef>
              <a:spcAft>
                <a:spcPts val="0"/>
              </a:spcAft>
              <a:buSzPts val="800"/>
              <a:buChar char="●"/>
              <a:defRPr sz="800"/>
            </a:lvl8pPr>
            <a:lvl9pPr indent="-279400" lvl="8" marL="41148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31" name="Google Shape;131;p13"/>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2" name="Google Shape;132;p13"/>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2023" name="Shape 2023"/>
        <p:cNvGrpSpPr/>
        <p:nvPr/>
      </p:nvGrpSpPr>
      <p:grpSpPr>
        <a:xfrm>
          <a:off x="0" y="0"/>
          <a:ext cx="0" cy="0"/>
          <a:chOff x="0" y="0"/>
          <a:chExt cx="0" cy="0"/>
        </a:xfrm>
      </p:grpSpPr>
      <p:sp>
        <p:nvSpPr>
          <p:cNvPr id="2024" name="Google Shape;2024;p12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5" name="Google Shape;2025;p12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6" name="Google Shape;2026;p123"/>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7" name="Google Shape;2027;p123"/>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2028" name="Google Shape;2028;p12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9" name="Google Shape;2029;p12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30" name="Google Shape;2030;p12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31" name="Google Shape;2031;p123"/>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2" name="Google Shape;2032;p123"/>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3" name="Google Shape;2033;p123"/>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4" name="Google Shape;2034;p123"/>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2035" name="Google Shape;2035;p123"/>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2036" name="Google Shape;2036;p123"/>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7" name="Google Shape;2037;p123"/>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8" name="Google Shape;2038;p123"/>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9" name="Google Shape;2039;p123"/>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40" name="Google Shape;2040;p123"/>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41" name="Google Shape;2041;p123"/>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2042" name="Shape 2042"/>
        <p:cNvGrpSpPr/>
        <p:nvPr/>
      </p:nvGrpSpPr>
      <p:grpSpPr>
        <a:xfrm>
          <a:off x="0" y="0"/>
          <a:ext cx="0" cy="0"/>
          <a:chOff x="0" y="0"/>
          <a:chExt cx="0" cy="0"/>
        </a:xfrm>
      </p:grpSpPr>
      <p:sp>
        <p:nvSpPr>
          <p:cNvPr id="2043" name="Google Shape;2043;p12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4" name="Google Shape;2044;p124"/>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5" name="Google Shape;2045;p124"/>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6" name="Google Shape;2046;p12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47" name="Google Shape;2047;p124"/>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48" name="Google Shape;2048;p124"/>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49" name="Google Shape;2049;p124"/>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0" name="Google Shape;2050;p124"/>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
    <p:spTree>
      <p:nvGrpSpPr>
        <p:cNvPr id="2051" name="Shape 2051"/>
        <p:cNvGrpSpPr/>
        <p:nvPr/>
      </p:nvGrpSpPr>
      <p:grpSpPr>
        <a:xfrm>
          <a:off x="0" y="0"/>
          <a:ext cx="0" cy="0"/>
          <a:chOff x="0" y="0"/>
          <a:chExt cx="0" cy="0"/>
        </a:xfrm>
      </p:grpSpPr>
      <p:sp>
        <p:nvSpPr>
          <p:cNvPr id="2052" name="Google Shape;2052;p12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3" name="Google Shape;2053;p12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4" name="Google Shape;2054;p12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55" name="Google Shape;2055;p12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56" name="Google Shape;2056;p12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57" name="Google Shape;2057;p12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58" name="Google Shape;2058;p12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9" name="Google Shape;2059;p125"/>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60" name="Google Shape;2060;p125"/>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49250" lvl="0" marL="457200" marR="0" algn="l">
              <a:lnSpc>
                <a:spcPct val="115000"/>
              </a:lnSpc>
              <a:spcBef>
                <a:spcPts val="0"/>
              </a:spcBef>
              <a:spcAft>
                <a:spcPts val="0"/>
              </a:spcAft>
              <a:buClr>
                <a:srgbClr val="E1221A"/>
              </a:buClr>
              <a:buSzPts val="1900"/>
              <a:buFont typeface="Merriweather Light"/>
              <a:buChar char="●"/>
              <a:defRPr sz="1600">
                <a:solidFill>
                  <a:srgbClr val="464B54"/>
                </a:solidFill>
                <a:latin typeface="Merriweather Light"/>
                <a:ea typeface="Merriweather Light"/>
                <a:cs typeface="Merriweather Light"/>
                <a:sym typeface="Merriweather Light"/>
              </a:defRPr>
            </a:lvl1pPr>
            <a:lvl2pPr indent="-330200" lvl="1" marL="914400" marR="0" algn="l">
              <a:lnSpc>
                <a:spcPct val="115000"/>
              </a:lnSpc>
              <a:spcBef>
                <a:spcPts val="0"/>
              </a:spcBef>
              <a:spcAft>
                <a:spcPts val="0"/>
              </a:spcAft>
              <a:buClr>
                <a:srgbClr val="E1221A"/>
              </a:buClr>
              <a:buSzPts val="16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2061" name="Shape 2061"/>
        <p:cNvGrpSpPr/>
        <p:nvPr/>
      </p:nvGrpSpPr>
      <p:grpSpPr>
        <a:xfrm>
          <a:off x="0" y="0"/>
          <a:ext cx="0" cy="0"/>
          <a:chOff x="0" y="0"/>
          <a:chExt cx="0" cy="0"/>
        </a:xfrm>
      </p:grpSpPr>
      <p:sp>
        <p:nvSpPr>
          <p:cNvPr id="2062" name="Google Shape;2062;p12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3" name="Google Shape;2063;p12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4" name="Google Shape;2064;p12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5" name="Google Shape;2065;p12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66" name="Google Shape;2066;p126"/>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67" name="Google Shape;2067;p126"/>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68" name="Google Shape;2068;p12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069" name="Shape 2069"/>
        <p:cNvGrpSpPr/>
        <p:nvPr/>
      </p:nvGrpSpPr>
      <p:grpSpPr>
        <a:xfrm>
          <a:off x="0" y="0"/>
          <a:ext cx="0" cy="0"/>
          <a:chOff x="0" y="0"/>
          <a:chExt cx="0" cy="0"/>
        </a:xfrm>
      </p:grpSpPr>
      <p:sp>
        <p:nvSpPr>
          <p:cNvPr id="2070" name="Google Shape;2070;p127"/>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1" name="Google Shape;2071;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2" name="Google Shape;2072;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3" name="Google Shape;2073;p12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4" name="Google Shape;2074;p12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5" name="Google Shape;2075;p12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76" name="Shape 2076"/>
        <p:cNvGrpSpPr/>
        <p:nvPr/>
      </p:nvGrpSpPr>
      <p:grpSpPr>
        <a:xfrm>
          <a:off x="0" y="0"/>
          <a:ext cx="0" cy="0"/>
          <a:chOff x="0" y="0"/>
          <a:chExt cx="0" cy="0"/>
        </a:xfrm>
      </p:grpSpPr>
      <p:sp>
        <p:nvSpPr>
          <p:cNvPr id="2077" name="Google Shape;2077;p128"/>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78" name="Google Shape;2078;p128"/>
          <p:cNvSpPr txBox="1"/>
          <p:nvPr>
            <p:ph type="title"/>
          </p:nvPr>
        </p:nvSpPr>
        <p:spPr>
          <a:xfrm>
            <a:off x="457200" y="913338"/>
            <a:ext cx="7875900" cy="849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None/>
              <a:defRPr i="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9" name="Google Shape;2079;p128"/>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0" name="Google Shape;2080;p128"/>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1" name="Google Shape;2081;p12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p12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3" name="Google Shape;2083;p128"/>
          <p:cNvSpPr txBox="1"/>
          <p:nvPr>
            <p:ph idx="2" type="title"/>
          </p:nvPr>
        </p:nvSpPr>
        <p:spPr>
          <a:xfrm>
            <a:off x="476250" y="534088"/>
            <a:ext cx="2933400" cy="18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084" name="Shape 2084"/>
        <p:cNvGrpSpPr/>
        <p:nvPr/>
      </p:nvGrpSpPr>
      <p:grpSpPr>
        <a:xfrm>
          <a:off x="0" y="0"/>
          <a:ext cx="0" cy="0"/>
          <a:chOff x="0" y="0"/>
          <a:chExt cx="0" cy="0"/>
        </a:xfrm>
      </p:grpSpPr>
      <p:sp>
        <p:nvSpPr>
          <p:cNvPr id="2085" name="Google Shape;2085;p129"/>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6" name="Google Shape;2086;p129"/>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7" name="Google Shape;2087;p129"/>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88" name="Google Shape;2088;p129"/>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600"/>
              <a:buNone/>
              <a:defRPr/>
            </a:lvl2pPr>
            <a:lvl3pPr lvl="2" algn="l">
              <a:lnSpc>
                <a:spcPct val="115000"/>
              </a:lnSpc>
              <a:spcBef>
                <a:spcPts val="1200"/>
              </a:spcBef>
              <a:spcAft>
                <a:spcPts val="0"/>
              </a:spcAft>
              <a:buSzPts val="1800"/>
              <a:buNone/>
              <a:defRPr/>
            </a:lvl3pPr>
            <a:lvl4pPr lvl="3" algn="l">
              <a:lnSpc>
                <a:spcPct val="115000"/>
              </a:lnSpc>
              <a:spcBef>
                <a:spcPts val="1200"/>
              </a:spcBef>
              <a:spcAft>
                <a:spcPts val="0"/>
              </a:spcAft>
              <a:buSzPts val="1600"/>
              <a:buNone/>
              <a:defRPr/>
            </a:lvl4pPr>
            <a:lvl5pPr lvl="4" algn="l">
              <a:lnSpc>
                <a:spcPct val="115000"/>
              </a:lnSpc>
              <a:spcBef>
                <a:spcPts val="1200"/>
              </a:spcBef>
              <a:spcAft>
                <a:spcPts val="0"/>
              </a:spcAft>
              <a:buSzPts val="16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200"/>
              <a:buNone/>
              <a:defRPr/>
            </a:lvl9pPr>
          </a:lstStyle>
          <a:p/>
        </p:txBody>
      </p:sp>
      <p:sp>
        <p:nvSpPr>
          <p:cNvPr id="2089" name="Google Shape;2089;p129"/>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0" name="Google Shape;2090;p129"/>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1" name="Google Shape;2091;p12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2092" name="Shape 2092"/>
        <p:cNvGrpSpPr/>
        <p:nvPr/>
      </p:nvGrpSpPr>
      <p:grpSpPr>
        <a:xfrm>
          <a:off x="0" y="0"/>
          <a:ext cx="0" cy="0"/>
          <a:chOff x="0" y="0"/>
          <a:chExt cx="0" cy="0"/>
        </a:xfrm>
      </p:grpSpPr>
      <p:sp>
        <p:nvSpPr>
          <p:cNvPr id="2093" name="Google Shape;2093;p13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4" name="Google Shape;2094;p13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5" name="Google Shape;2095;p13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spTree>
      <p:nvGrpSpPr>
        <p:cNvPr id="2096" name="Shape 2096"/>
        <p:cNvGrpSpPr/>
        <p:nvPr/>
      </p:nvGrpSpPr>
      <p:grpSpPr>
        <a:xfrm>
          <a:off x="0" y="0"/>
          <a:ext cx="0" cy="0"/>
          <a:chOff x="0" y="0"/>
          <a:chExt cx="0" cy="0"/>
        </a:xfrm>
      </p:grpSpPr>
      <p:sp>
        <p:nvSpPr>
          <p:cNvPr id="2097" name="Google Shape;2097;p131"/>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098" name="Google Shape;2098;p131"/>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099" name="Google Shape;2099;p131"/>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0" name="Google Shape;2100;p131"/>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_2">
    <p:spTree>
      <p:nvGrpSpPr>
        <p:cNvPr id="2101" name="Shape 2101"/>
        <p:cNvGrpSpPr/>
        <p:nvPr/>
      </p:nvGrpSpPr>
      <p:grpSpPr>
        <a:xfrm>
          <a:off x="0" y="0"/>
          <a:ext cx="0" cy="0"/>
          <a:chOff x="0" y="0"/>
          <a:chExt cx="0" cy="0"/>
        </a:xfrm>
      </p:grpSpPr>
      <p:sp>
        <p:nvSpPr>
          <p:cNvPr id="2102" name="Google Shape;2102;p132"/>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3" name="Google Shape;2103;p132"/>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04" name="Google Shape;2104;p132"/>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5" name="Google Shape;2105;p132"/>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33" name="Shape 133"/>
        <p:cNvGrpSpPr/>
        <p:nvPr/>
      </p:nvGrpSpPr>
      <p:grpSpPr>
        <a:xfrm>
          <a:off x="0" y="0"/>
          <a:ext cx="0" cy="0"/>
          <a:chOff x="0" y="0"/>
          <a:chExt cx="0" cy="0"/>
        </a:xfrm>
      </p:grpSpPr>
      <p:sp>
        <p:nvSpPr>
          <p:cNvPr id="134" name="Google Shape;134;p14"/>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35" name="Google Shape;135;p14"/>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36" name="Google Shape;136;p14"/>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14"/>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14"/>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39" name="Google Shape;139;p14"/>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40" name="Google Shape;140;p14"/>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1" name="Google Shape;141;p1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46" name="Google Shape;146;p1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4"/>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8" name="Google Shape;148;p14"/>
          <p:cNvSpPr/>
          <p:nvPr>
            <p:ph idx="8" type="pic"/>
          </p:nvPr>
        </p:nvSpPr>
        <p:spPr>
          <a:xfrm>
            <a:off x="411513" y="1487513"/>
            <a:ext cx="2286000" cy="1280700"/>
          </a:xfrm>
          <a:prstGeom prst="rect">
            <a:avLst/>
          </a:prstGeom>
          <a:noFill/>
          <a:ln>
            <a:noFill/>
          </a:ln>
        </p:spPr>
      </p:sp>
      <p:sp>
        <p:nvSpPr>
          <p:cNvPr id="149" name="Google Shape;149;p14"/>
          <p:cNvSpPr/>
          <p:nvPr>
            <p:ph idx="9" type="pic"/>
          </p:nvPr>
        </p:nvSpPr>
        <p:spPr>
          <a:xfrm>
            <a:off x="3429750" y="1487513"/>
            <a:ext cx="2286000" cy="1280700"/>
          </a:xfrm>
          <a:prstGeom prst="rect">
            <a:avLst/>
          </a:prstGeom>
          <a:noFill/>
          <a:ln>
            <a:noFill/>
          </a:ln>
        </p:spPr>
      </p:sp>
      <p:sp>
        <p:nvSpPr>
          <p:cNvPr id="150" name="Google Shape;150;p14"/>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_2">
    <p:spTree>
      <p:nvGrpSpPr>
        <p:cNvPr id="2106" name="Shape 2106"/>
        <p:cNvGrpSpPr/>
        <p:nvPr/>
      </p:nvGrpSpPr>
      <p:grpSpPr>
        <a:xfrm>
          <a:off x="0" y="0"/>
          <a:ext cx="0" cy="0"/>
          <a:chOff x="0" y="0"/>
          <a:chExt cx="0" cy="0"/>
        </a:xfrm>
      </p:grpSpPr>
      <p:sp>
        <p:nvSpPr>
          <p:cNvPr id="2107" name="Google Shape;2107;p133"/>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8" name="Google Shape;2108;p133"/>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2800"/>
              <a:buNone/>
              <a:defRPr sz="1500"/>
            </a:lvl2pPr>
            <a:lvl3pPr lvl="2" algn="l">
              <a:lnSpc>
                <a:spcPct val="100000"/>
              </a:lnSpc>
              <a:spcBef>
                <a:spcPts val="0"/>
              </a:spcBef>
              <a:spcAft>
                <a:spcPts val="0"/>
              </a:spcAft>
              <a:buSzPts val="2800"/>
              <a:buNone/>
              <a:defRPr sz="1500"/>
            </a:lvl3pPr>
            <a:lvl4pPr lvl="3" algn="l">
              <a:lnSpc>
                <a:spcPct val="100000"/>
              </a:lnSpc>
              <a:spcBef>
                <a:spcPts val="0"/>
              </a:spcBef>
              <a:spcAft>
                <a:spcPts val="0"/>
              </a:spcAft>
              <a:buSzPts val="2800"/>
              <a:buNone/>
              <a:defRPr sz="1500"/>
            </a:lvl4pPr>
            <a:lvl5pPr lvl="4" algn="l">
              <a:lnSpc>
                <a:spcPct val="100000"/>
              </a:lnSpc>
              <a:spcBef>
                <a:spcPts val="0"/>
              </a:spcBef>
              <a:spcAft>
                <a:spcPts val="0"/>
              </a:spcAft>
              <a:buSzPts val="2800"/>
              <a:buNone/>
              <a:defRPr sz="1500"/>
            </a:lvl5pPr>
            <a:lvl6pPr lvl="5" algn="l">
              <a:lnSpc>
                <a:spcPct val="100000"/>
              </a:lnSpc>
              <a:spcBef>
                <a:spcPts val="0"/>
              </a:spcBef>
              <a:spcAft>
                <a:spcPts val="0"/>
              </a:spcAft>
              <a:buSzPts val="2800"/>
              <a:buNone/>
              <a:defRPr sz="1500"/>
            </a:lvl6pPr>
            <a:lvl7pPr lvl="6" algn="l">
              <a:lnSpc>
                <a:spcPct val="100000"/>
              </a:lnSpc>
              <a:spcBef>
                <a:spcPts val="0"/>
              </a:spcBef>
              <a:spcAft>
                <a:spcPts val="0"/>
              </a:spcAft>
              <a:buSzPts val="2800"/>
              <a:buNone/>
              <a:defRPr sz="1500"/>
            </a:lvl7pPr>
            <a:lvl8pPr lvl="7" algn="l">
              <a:lnSpc>
                <a:spcPct val="100000"/>
              </a:lnSpc>
              <a:spcBef>
                <a:spcPts val="0"/>
              </a:spcBef>
              <a:spcAft>
                <a:spcPts val="0"/>
              </a:spcAft>
              <a:buSzPts val="2800"/>
              <a:buNone/>
              <a:defRPr sz="1500"/>
            </a:lvl8pPr>
            <a:lvl9pPr lvl="8" algn="l">
              <a:lnSpc>
                <a:spcPct val="100000"/>
              </a:lnSpc>
              <a:spcBef>
                <a:spcPts val="0"/>
              </a:spcBef>
              <a:spcAft>
                <a:spcPts val="0"/>
              </a:spcAft>
              <a:buSzPts val="2800"/>
              <a:buNone/>
              <a:defRPr sz="1500"/>
            </a:lvl9pPr>
          </a:lstStyle>
          <a:p/>
        </p:txBody>
      </p:sp>
      <p:sp>
        <p:nvSpPr>
          <p:cNvPr id="2109" name="Google Shape;2109;p133"/>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0" name="Google Shape;2110;p133"/>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 Slide_1_3">
    <p:spTree>
      <p:nvGrpSpPr>
        <p:cNvPr id="2111" name="Shape 2111"/>
        <p:cNvGrpSpPr/>
        <p:nvPr/>
      </p:nvGrpSpPr>
      <p:grpSpPr>
        <a:xfrm>
          <a:off x="0" y="0"/>
          <a:ext cx="0" cy="0"/>
          <a:chOff x="0" y="0"/>
          <a:chExt cx="0" cy="0"/>
        </a:xfrm>
      </p:grpSpPr>
      <p:sp>
        <p:nvSpPr>
          <p:cNvPr id="2112" name="Google Shape;2112;p134"/>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13" name="Google Shape;2113;p134"/>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14" name="Google Shape;2114;p134"/>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5" name="Google Shape;2115;p134"/>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and Content">
    <p:bg>
      <p:bgPr>
        <a:blipFill>
          <a:blip r:embed="rId2">
            <a:alphaModFix/>
          </a:blip>
          <a:stretch>
            <a:fillRect/>
          </a:stretch>
        </a:blipFill>
      </p:bgPr>
    </p:bg>
    <p:spTree>
      <p:nvGrpSpPr>
        <p:cNvPr id="2116" name="Shape 2116"/>
        <p:cNvGrpSpPr/>
        <p:nvPr/>
      </p:nvGrpSpPr>
      <p:grpSpPr>
        <a:xfrm>
          <a:off x="0" y="0"/>
          <a:ext cx="0" cy="0"/>
          <a:chOff x="0" y="0"/>
          <a:chExt cx="0" cy="0"/>
        </a:xfrm>
      </p:grpSpPr>
      <p:sp>
        <p:nvSpPr>
          <p:cNvPr id="2117" name="Google Shape;2117;p135"/>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18" name="Google Shape;2118;p135"/>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19" name="Google Shape;2119;p135"/>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900"/>
              <a:buNone/>
              <a:defRPr b="1" sz="1400">
                <a:solidFill>
                  <a:schemeClr val="dk1"/>
                </a:solidFill>
              </a:defRPr>
            </a:lvl1pPr>
            <a:lvl2pPr lvl="1" algn="l">
              <a:lnSpc>
                <a:spcPct val="115000"/>
              </a:lnSpc>
              <a:spcBef>
                <a:spcPts val="1200"/>
              </a:spcBef>
              <a:spcAft>
                <a:spcPts val="0"/>
              </a:spcAft>
              <a:buSzPts val="1600"/>
              <a:buNone/>
              <a:defRPr b="1" sz="1100"/>
            </a:lvl2pPr>
            <a:lvl3pPr lvl="2" algn="l">
              <a:lnSpc>
                <a:spcPct val="115000"/>
              </a:lnSpc>
              <a:spcBef>
                <a:spcPts val="1200"/>
              </a:spcBef>
              <a:spcAft>
                <a:spcPts val="0"/>
              </a:spcAft>
              <a:buSzPts val="1800"/>
              <a:buNone/>
              <a:defRPr b="1" sz="1100"/>
            </a:lvl3pPr>
            <a:lvl4pPr lvl="3" algn="l">
              <a:lnSpc>
                <a:spcPct val="115000"/>
              </a:lnSpc>
              <a:spcBef>
                <a:spcPts val="1200"/>
              </a:spcBef>
              <a:spcAft>
                <a:spcPts val="0"/>
              </a:spcAft>
              <a:buSzPts val="1600"/>
              <a:buNone/>
              <a:defRPr b="1" sz="1100"/>
            </a:lvl4pPr>
            <a:lvl5pPr lvl="4" algn="l">
              <a:lnSpc>
                <a:spcPct val="115000"/>
              </a:lnSpc>
              <a:spcBef>
                <a:spcPts val="1200"/>
              </a:spcBef>
              <a:spcAft>
                <a:spcPts val="0"/>
              </a:spcAft>
              <a:buSzPts val="1600"/>
              <a:buNone/>
              <a:defRPr b="1" sz="1100"/>
            </a:lvl5pPr>
            <a:lvl6pPr lvl="5" algn="l">
              <a:lnSpc>
                <a:spcPct val="115000"/>
              </a:lnSpc>
              <a:spcBef>
                <a:spcPts val="1200"/>
              </a:spcBef>
              <a:spcAft>
                <a:spcPts val="0"/>
              </a:spcAft>
              <a:buSzPts val="1400"/>
              <a:buNone/>
              <a:defRPr b="1" sz="1100"/>
            </a:lvl6pPr>
            <a:lvl7pPr lvl="6" algn="l">
              <a:lnSpc>
                <a:spcPct val="115000"/>
              </a:lnSpc>
              <a:spcBef>
                <a:spcPts val="1200"/>
              </a:spcBef>
              <a:spcAft>
                <a:spcPts val="0"/>
              </a:spcAft>
              <a:buSzPts val="1400"/>
              <a:buNone/>
              <a:defRPr b="1" sz="1100"/>
            </a:lvl7pPr>
            <a:lvl8pPr lvl="7" algn="l">
              <a:lnSpc>
                <a:spcPct val="115000"/>
              </a:lnSpc>
              <a:spcBef>
                <a:spcPts val="1200"/>
              </a:spcBef>
              <a:spcAft>
                <a:spcPts val="0"/>
              </a:spcAft>
              <a:buSzPts val="1400"/>
              <a:buNone/>
              <a:defRPr b="1" sz="1100"/>
            </a:lvl8pPr>
            <a:lvl9pPr lvl="8" algn="l">
              <a:lnSpc>
                <a:spcPct val="115000"/>
              </a:lnSpc>
              <a:spcBef>
                <a:spcPts val="1200"/>
              </a:spcBef>
              <a:spcAft>
                <a:spcPts val="1200"/>
              </a:spcAft>
              <a:buSzPts val="1200"/>
              <a:buNone/>
              <a:defRPr b="1" sz="1100"/>
            </a:lvl9pPr>
          </a:lstStyle>
          <a:p/>
        </p:txBody>
      </p:sp>
      <p:sp>
        <p:nvSpPr>
          <p:cNvPr id="2120" name="Google Shape;2120;p135"/>
          <p:cNvSpPr txBox="1"/>
          <p:nvPr>
            <p:ph idx="2" type="body"/>
          </p:nvPr>
        </p:nvSpPr>
        <p:spPr>
          <a:xfrm>
            <a:off x="437981" y="1316081"/>
            <a:ext cx="7321200" cy="31110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21" name="Google Shape;2121;p135"/>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
        <p:nvSpPr>
          <p:cNvPr id="2122" name="Google Shape;2122;p135"/>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p:cSld name="Instructions">
    <p:spTree>
      <p:nvGrpSpPr>
        <p:cNvPr id="2123" name="Shape 2123"/>
        <p:cNvGrpSpPr/>
        <p:nvPr/>
      </p:nvGrpSpPr>
      <p:grpSpPr>
        <a:xfrm>
          <a:off x="0" y="0"/>
          <a:ext cx="0" cy="0"/>
          <a:chOff x="0" y="0"/>
          <a:chExt cx="0" cy="0"/>
        </a:xfrm>
      </p:grpSpPr>
      <p:grpSp>
        <p:nvGrpSpPr>
          <p:cNvPr id="2124" name="Google Shape;2124;p136"/>
          <p:cNvGrpSpPr/>
          <p:nvPr/>
        </p:nvGrpSpPr>
        <p:grpSpPr>
          <a:xfrm>
            <a:off x="0" y="1238915"/>
            <a:ext cx="9144001" cy="3904589"/>
            <a:chOff x="0" y="1238915"/>
            <a:chExt cx="9144001" cy="3904589"/>
          </a:xfrm>
        </p:grpSpPr>
        <p:pic>
          <p:nvPicPr>
            <p:cNvPr id="2125" name="Google Shape;2125;p136"/>
            <p:cNvPicPr preferRelativeResize="0"/>
            <p:nvPr/>
          </p:nvPicPr>
          <p:blipFill rotWithShape="1">
            <a:blip r:embed="rId2">
              <a:alphaModFix/>
            </a:blip>
            <a:srcRect b="0" l="0" r="0" t="0"/>
            <a:stretch/>
          </p:blipFill>
          <p:spPr>
            <a:xfrm>
              <a:off x="0" y="3484426"/>
              <a:ext cx="9144001" cy="1659078"/>
            </a:xfrm>
            <a:prstGeom prst="rect">
              <a:avLst/>
            </a:prstGeom>
            <a:noFill/>
            <a:ln>
              <a:noFill/>
            </a:ln>
          </p:spPr>
        </p:pic>
        <p:pic>
          <p:nvPicPr>
            <p:cNvPr id="2126" name="Google Shape;2126;p136"/>
            <p:cNvPicPr preferRelativeResize="0"/>
            <p:nvPr/>
          </p:nvPicPr>
          <p:blipFill rotWithShape="1">
            <a:blip r:embed="rId3">
              <a:alphaModFix/>
            </a:blip>
            <a:srcRect b="0" l="0" r="0" t="0"/>
            <a:stretch/>
          </p:blipFill>
          <p:spPr>
            <a:xfrm>
              <a:off x="4557713" y="2557463"/>
              <a:ext cx="28575" cy="28575"/>
            </a:xfrm>
            <a:prstGeom prst="rect">
              <a:avLst/>
            </a:prstGeom>
            <a:noFill/>
            <a:ln>
              <a:noFill/>
            </a:ln>
          </p:spPr>
        </p:pic>
        <p:pic>
          <p:nvPicPr>
            <p:cNvPr id="2127" name="Google Shape;2127;p136"/>
            <p:cNvPicPr preferRelativeResize="0"/>
            <p:nvPr/>
          </p:nvPicPr>
          <p:blipFill rotWithShape="1">
            <a:blip r:embed="rId4">
              <a:alphaModFix/>
            </a:blip>
            <a:srcRect b="0" l="0" r="0" t="0"/>
            <a:stretch/>
          </p:blipFill>
          <p:spPr>
            <a:xfrm>
              <a:off x="5160363" y="3932609"/>
              <a:ext cx="3656196" cy="380853"/>
            </a:xfrm>
            <a:prstGeom prst="rect">
              <a:avLst/>
            </a:prstGeom>
            <a:noFill/>
            <a:ln>
              <a:noFill/>
            </a:ln>
          </p:spPr>
        </p:pic>
        <p:pic>
          <p:nvPicPr>
            <p:cNvPr id="2128" name="Google Shape;2128;p136"/>
            <p:cNvPicPr preferRelativeResize="0"/>
            <p:nvPr/>
          </p:nvPicPr>
          <p:blipFill rotWithShape="1">
            <a:blip r:embed="rId5">
              <a:alphaModFix/>
            </a:blip>
            <a:srcRect b="0" l="0" r="0" t="0"/>
            <a:stretch/>
          </p:blipFill>
          <p:spPr>
            <a:xfrm>
              <a:off x="5077789" y="1238915"/>
              <a:ext cx="1828937" cy="2857714"/>
            </a:xfrm>
            <a:prstGeom prst="rect">
              <a:avLst/>
            </a:prstGeom>
            <a:noFill/>
            <a:ln>
              <a:noFill/>
            </a:ln>
          </p:spPr>
        </p:pic>
        <p:pic>
          <p:nvPicPr>
            <p:cNvPr id="2129" name="Google Shape;2129;p136"/>
            <p:cNvPicPr preferRelativeResize="0"/>
            <p:nvPr/>
          </p:nvPicPr>
          <p:blipFill rotWithShape="1">
            <a:blip r:embed="rId6">
              <a:alphaModFix/>
            </a:blip>
            <a:srcRect b="0" l="0" r="0" t="0"/>
            <a:stretch/>
          </p:blipFill>
          <p:spPr>
            <a:xfrm>
              <a:off x="7174129" y="1762913"/>
              <a:ext cx="1499087" cy="2482563"/>
            </a:xfrm>
            <a:prstGeom prst="rect">
              <a:avLst/>
            </a:prstGeom>
            <a:noFill/>
            <a:ln>
              <a:noFill/>
            </a:ln>
          </p:spPr>
        </p:pic>
        <p:pic>
          <p:nvPicPr>
            <p:cNvPr id="2130" name="Google Shape;2130;p136"/>
            <p:cNvPicPr preferRelativeResize="0"/>
            <p:nvPr/>
          </p:nvPicPr>
          <p:blipFill rotWithShape="1">
            <a:blip r:embed="rId7">
              <a:alphaModFix/>
            </a:blip>
            <a:srcRect b="0" l="0" r="0" t="0"/>
            <a:stretch/>
          </p:blipFill>
          <p:spPr>
            <a:xfrm>
              <a:off x="5451368" y="3004194"/>
              <a:ext cx="3128964" cy="1118842"/>
            </a:xfrm>
            <a:prstGeom prst="rect">
              <a:avLst/>
            </a:prstGeom>
            <a:noFill/>
            <a:ln>
              <a:noFill/>
            </a:ln>
          </p:spPr>
        </p:pic>
        <p:pic>
          <p:nvPicPr>
            <p:cNvPr id="2131" name="Google Shape;2131;p136"/>
            <p:cNvPicPr preferRelativeResize="0"/>
            <p:nvPr/>
          </p:nvPicPr>
          <p:blipFill rotWithShape="1">
            <a:blip r:embed="rId8">
              <a:alphaModFix/>
            </a:blip>
            <a:srcRect b="0" l="0" r="0" t="0"/>
            <a:stretch/>
          </p:blipFill>
          <p:spPr>
            <a:xfrm>
              <a:off x="6938678" y="1379311"/>
              <a:ext cx="547521" cy="893792"/>
            </a:xfrm>
            <a:prstGeom prst="rect">
              <a:avLst/>
            </a:prstGeom>
            <a:noFill/>
            <a:ln>
              <a:noFill/>
            </a:ln>
          </p:spPr>
        </p:pic>
        <p:cxnSp>
          <p:nvCxnSpPr>
            <p:cNvPr id="2132" name="Google Shape;2132;p136"/>
            <p:cNvCxnSpPr/>
            <p:nvPr/>
          </p:nvCxnSpPr>
          <p:spPr>
            <a:xfrm flipH="1" rot="10800000">
              <a:off x="6688072" y="2229012"/>
              <a:ext cx="327900" cy="327000"/>
            </a:xfrm>
            <a:prstGeom prst="straightConnector1">
              <a:avLst/>
            </a:prstGeom>
            <a:noFill/>
            <a:ln cap="flat" cmpd="sng" w="9525">
              <a:solidFill>
                <a:schemeClr val="accent1"/>
              </a:solidFill>
              <a:prstDash val="solid"/>
              <a:miter lim="800000"/>
              <a:headEnd len="sm" w="sm" type="none"/>
              <a:tailEnd len="sm" w="sm" type="none"/>
            </a:ln>
          </p:spPr>
        </p:cxnSp>
        <p:cxnSp>
          <p:nvCxnSpPr>
            <p:cNvPr id="2133" name="Google Shape;2133;p136"/>
            <p:cNvCxnSpPr/>
            <p:nvPr/>
          </p:nvCxnSpPr>
          <p:spPr>
            <a:xfrm rot="10800000">
              <a:off x="7372360" y="2228832"/>
              <a:ext cx="219900" cy="33660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chemeClr val="dk1"/>
        </a:solidFill>
      </p:bgPr>
    </p:bg>
    <p:spTree>
      <p:nvGrpSpPr>
        <p:cNvPr id="2134" name="Shape 2134"/>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Logo - White">
    <p:spTree>
      <p:nvGrpSpPr>
        <p:cNvPr id="2135" name="Shape 2135"/>
        <p:cNvGrpSpPr/>
        <p:nvPr/>
      </p:nvGrpSpPr>
      <p:grpSpPr>
        <a:xfrm>
          <a:off x="0" y="0"/>
          <a:ext cx="0" cy="0"/>
          <a:chOff x="0" y="0"/>
          <a:chExt cx="0" cy="0"/>
        </a:xfrm>
      </p:grpSpPr>
      <p:sp>
        <p:nvSpPr>
          <p:cNvPr id="2136" name="Google Shape;2136;p138"/>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F7F7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ue Close">
  <p:cSld name="Value Close">
    <p:spTree>
      <p:nvGrpSpPr>
        <p:cNvPr id="2137" name="Shape 2137"/>
        <p:cNvGrpSpPr/>
        <p:nvPr/>
      </p:nvGrpSpPr>
      <p:grpSpPr>
        <a:xfrm>
          <a:off x="0" y="0"/>
          <a:ext cx="0" cy="0"/>
          <a:chOff x="0" y="0"/>
          <a:chExt cx="0" cy="0"/>
        </a:xfrm>
      </p:grpSpPr>
      <p:sp>
        <p:nvSpPr>
          <p:cNvPr id="2138" name="Google Shape;2138;p139"/>
          <p:cNvSpPr/>
          <p:nvPr/>
        </p:nvSpPr>
        <p:spPr>
          <a:xfrm>
            <a:off x="1" y="1"/>
            <a:ext cx="5935800" cy="5143500"/>
          </a:xfrm>
          <a:prstGeom prst="rect">
            <a:avLst/>
          </a:prstGeom>
          <a:solidFill>
            <a:srgbClr val="007E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cxnSp>
        <p:nvCxnSpPr>
          <p:cNvPr id="2139" name="Google Shape;2139;p139"/>
          <p:cNvCxnSpPr/>
          <p:nvPr/>
        </p:nvCxnSpPr>
        <p:spPr>
          <a:xfrm>
            <a:off x="3370881" y="1"/>
            <a:ext cx="0" cy="5143500"/>
          </a:xfrm>
          <a:prstGeom prst="straightConnector1">
            <a:avLst/>
          </a:prstGeom>
          <a:noFill/>
          <a:ln cap="flat" cmpd="sng" w="12700">
            <a:solidFill>
              <a:srgbClr val="007ECB"/>
            </a:solidFill>
            <a:prstDash val="solid"/>
            <a:miter lim="800000"/>
            <a:headEnd len="sm" w="sm" type="none"/>
            <a:tailEnd len="sm" w="sm" type="none"/>
          </a:ln>
        </p:spPr>
      </p:cxnSp>
      <p:pic>
        <p:nvPicPr>
          <p:cNvPr id="2140" name="Google Shape;2140;p139"/>
          <p:cNvPicPr preferRelativeResize="0"/>
          <p:nvPr/>
        </p:nvPicPr>
        <p:blipFill rotWithShape="1">
          <a:blip r:embed="rId2">
            <a:alphaModFix/>
          </a:blip>
          <a:srcRect b="0" l="0" r="0" t="0"/>
          <a:stretch/>
        </p:blipFill>
        <p:spPr>
          <a:xfrm>
            <a:off x="8298804" y="4903891"/>
            <a:ext cx="754380" cy="195251"/>
          </a:xfrm>
          <a:prstGeom prst="rect">
            <a:avLst/>
          </a:prstGeom>
          <a:noFill/>
          <a:ln>
            <a:noFill/>
          </a:ln>
        </p:spPr>
      </p:pic>
      <p:sp>
        <p:nvSpPr>
          <p:cNvPr id="2141" name="Google Shape;2141;p139"/>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3131">
          <p15:clr>
            <a:srgbClr val="FBAE40"/>
          </p15:clr>
        </p15:guide>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ext">
  <p:cSld name="Standard Text">
    <p:spTree>
      <p:nvGrpSpPr>
        <p:cNvPr id="2142" name="Shape 2142"/>
        <p:cNvGrpSpPr/>
        <p:nvPr/>
      </p:nvGrpSpPr>
      <p:grpSpPr>
        <a:xfrm>
          <a:off x="0" y="0"/>
          <a:ext cx="0" cy="0"/>
          <a:chOff x="0" y="0"/>
          <a:chExt cx="0" cy="0"/>
        </a:xfrm>
      </p:grpSpPr>
      <p:sp>
        <p:nvSpPr>
          <p:cNvPr id="2143" name="Google Shape;2143;p140"/>
          <p:cNvSpPr txBox="1"/>
          <p:nvPr>
            <p:ph type="title"/>
          </p:nvPr>
        </p:nvSpPr>
        <p:spPr>
          <a:xfrm>
            <a:off x="566306" y="235370"/>
            <a:ext cx="6398700" cy="744300"/>
          </a:xfrm>
          <a:prstGeom prst="rect">
            <a:avLst/>
          </a:prstGeom>
          <a:noFill/>
          <a:ln>
            <a:noFill/>
          </a:ln>
        </p:spPr>
        <p:txBody>
          <a:bodyPr anchorCtr="0" anchor="ctr" bIns="51425" lIns="51425" spcFirstLastPara="1" rIns="51425" wrap="square" tIns="51425">
            <a:normAutofit/>
          </a:bodyPr>
          <a:lstStyle>
            <a:lvl1pPr lvl="0" marR="0" algn="l">
              <a:lnSpc>
                <a:spcPct val="90000"/>
              </a:lnSpc>
              <a:spcBef>
                <a:spcPts val="0"/>
              </a:spcBef>
              <a:spcAft>
                <a:spcPts val="0"/>
              </a:spcAft>
              <a:buClr>
                <a:srgbClr val="E2231A"/>
              </a:buClr>
              <a:buSzPts val="2500"/>
              <a:buFont typeface="Arial"/>
              <a:buNone/>
              <a:defRPr b="0" i="0" sz="21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800"/>
              <a:buFont typeface="Arial"/>
              <a:buNone/>
              <a:defRPr sz="1400"/>
            </a:lvl2pPr>
            <a:lvl3pPr lvl="2" algn="l">
              <a:lnSpc>
                <a:spcPct val="100000"/>
              </a:lnSpc>
              <a:spcBef>
                <a:spcPts val="0"/>
              </a:spcBef>
              <a:spcAft>
                <a:spcPts val="0"/>
              </a:spcAft>
              <a:buSzPts val="800"/>
              <a:buFont typeface="Arial"/>
              <a:buNone/>
              <a:defRPr sz="1400"/>
            </a:lvl3pPr>
            <a:lvl4pPr lvl="3" algn="l">
              <a:lnSpc>
                <a:spcPct val="100000"/>
              </a:lnSpc>
              <a:spcBef>
                <a:spcPts val="0"/>
              </a:spcBef>
              <a:spcAft>
                <a:spcPts val="0"/>
              </a:spcAft>
              <a:buSzPts val="800"/>
              <a:buFont typeface="Arial"/>
              <a:buNone/>
              <a:defRPr sz="1400"/>
            </a:lvl4pPr>
            <a:lvl5pPr lvl="4" algn="l">
              <a:lnSpc>
                <a:spcPct val="100000"/>
              </a:lnSpc>
              <a:spcBef>
                <a:spcPts val="0"/>
              </a:spcBef>
              <a:spcAft>
                <a:spcPts val="0"/>
              </a:spcAft>
              <a:buSzPts val="800"/>
              <a:buFont typeface="Arial"/>
              <a:buNone/>
              <a:defRPr sz="1400"/>
            </a:lvl5pPr>
            <a:lvl6pPr lvl="5" algn="l">
              <a:lnSpc>
                <a:spcPct val="100000"/>
              </a:lnSpc>
              <a:spcBef>
                <a:spcPts val="0"/>
              </a:spcBef>
              <a:spcAft>
                <a:spcPts val="0"/>
              </a:spcAft>
              <a:buSzPts val="800"/>
              <a:buFont typeface="Arial"/>
              <a:buNone/>
              <a:defRPr sz="1400"/>
            </a:lvl6pPr>
            <a:lvl7pPr lvl="6" algn="l">
              <a:lnSpc>
                <a:spcPct val="100000"/>
              </a:lnSpc>
              <a:spcBef>
                <a:spcPts val="0"/>
              </a:spcBef>
              <a:spcAft>
                <a:spcPts val="0"/>
              </a:spcAft>
              <a:buSzPts val="800"/>
              <a:buFont typeface="Arial"/>
              <a:buNone/>
              <a:defRPr sz="1400"/>
            </a:lvl7pPr>
            <a:lvl8pPr lvl="7" algn="l">
              <a:lnSpc>
                <a:spcPct val="100000"/>
              </a:lnSpc>
              <a:spcBef>
                <a:spcPts val="0"/>
              </a:spcBef>
              <a:spcAft>
                <a:spcPts val="0"/>
              </a:spcAft>
              <a:buSzPts val="800"/>
              <a:buFont typeface="Arial"/>
              <a:buNone/>
              <a:defRPr sz="1400"/>
            </a:lvl8pPr>
            <a:lvl9pPr lvl="8" algn="l">
              <a:lnSpc>
                <a:spcPct val="100000"/>
              </a:lnSpc>
              <a:spcBef>
                <a:spcPts val="0"/>
              </a:spcBef>
              <a:spcAft>
                <a:spcPts val="0"/>
              </a:spcAft>
              <a:buSzPts val="800"/>
              <a:buFont typeface="Arial"/>
              <a:buNone/>
              <a:defRPr sz="1400"/>
            </a:lvl9pPr>
          </a:lstStyle>
          <a:p/>
        </p:txBody>
      </p:sp>
      <p:sp>
        <p:nvSpPr>
          <p:cNvPr id="2144" name="Google Shape;2144;p140"/>
          <p:cNvSpPr txBox="1"/>
          <p:nvPr>
            <p:ph idx="1" type="body"/>
          </p:nvPr>
        </p:nvSpPr>
        <p:spPr>
          <a:xfrm>
            <a:off x="533404" y="1085850"/>
            <a:ext cx="8077200" cy="3372000"/>
          </a:xfrm>
          <a:prstGeom prst="rect">
            <a:avLst/>
          </a:prstGeom>
          <a:noFill/>
          <a:ln>
            <a:noFill/>
          </a:ln>
        </p:spPr>
        <p:txBody>
          <a:bodyPr anchorCtr="0" anchor="t" bIns="51425" lIns="51425" spcFirstLastPara="1" rIns="51425" wrap="square" tIns="51425">
            <a:normAutofit/>
          </a:bodyPr>
          <a:lstStyle>
            <a:lvl1pPr indent="-317500" lvl="0" marL="457200" marR="0" algn="l">
              <a:lnSpc>
                <a:spcPct val="150000"/>
              </a:lnSpc>
              <a:spcBef>
                <a:spcPts val="1100"/>
              </a:spcBef>
              <a:spcAft>
                <a:spcPts val="0"/>
              </a:spcAft>
              <a:buClr>
                <a:srgbClr val="35393F"/>
              </a:buClr>
              <a:buSzPts val="1400"/>
              <a:buFont typeface="Arial"/>
              <a:buChar char="•"/>
              <a:defRPr b="0" i="0" sz="2100" u="none" cap="none" strike="noStrike">
                <a:solidFill>
                  <a:srgbClr val="35393F"/>
                </a:solidFill>
                <a:latin typeface="Calibri"/>
                <a:ea typeface="Calibri"/>
                <a:cs typeface="Calibri"/>
                <a:sym typeface="Calibri"/>
              </a:defRPr>
            </a:lvl1pPr>
            <a:lvl2pPr indent="-304800" lvl="1" marL="914400" marR="0" algn="l">
              <a:lnSpc>
                <a:spcPct val="150000"/>
              </a:lnSpc>
              <a:spcBef>
                <a:spcPts val="400"/>
              </a:spcBef>
              <a:spcAft>
                <a:spcPts val="0"/>
              </a:spcAft>
              <a:buClr>
                <a:srgbClr val="35393F"/>
              </a:buClr>
              <a:buSzPts val="1200"/>
              <a:buFont typeface="Arial"/>
              <a:buChar char="•"/>
              <a:defRPr b="0" i="0" sz="1800" u="none" cap="none" strike="noStrike">
                <a:solidFill>
                  <a:srgbClr val="35393F"/>
                </a:solidFill>
                <a:latin typeface="Calibri"/>
                <a:ea typeface="Calibri"/>
                <a:cs typeface="Calibri"/>
                <a:sym typeface="Calibri"/>
              </a:defRPr>
            </a:lvl2pPr>
            <a:lvl3pPr indent="-298450" lvl="2" marL="1371600" marR="0" algn="l">
              <a:lnSpc>
                <a:spcPct val="150000"/>
              </a:lnSpc>
              <a:spcBef>
                <a:spcPts val="400"/>
              </a:spcBef>
              <a:spcAft>
                <a:spcPts val="0"/>
              </a:spcAft>
              <a:buClr>
                <a:srgbClr val="35393F"/>
              </a:buClr>
              <a:buSzPts val="1100"/>
              <a:buFont typeface="Arial"/>
              <a:buChar char="•"/>
              <a:defRPr b="0" i="0" sz="1400" u="none" cap="none" strike="noStrike">
                <a:solidFill>
                  <a:srgbClr val="35393F"/>
                </a:solidFill>
                <a:latin typeface="Calibri"/>
                <a:ea typeface="Calibri"/>
                <a:cs typeface="Calibri"/>
                <a:sym typeface="Calibri"/>
              </a:defRPr>
            </a:lvl3pPr>
            <a:lvl4pPr indent="-285750" lvl="3" marL="1828800" marR="0" algn="l">
              <a:lnSpc>
                <a:spcPct val="150000"/>
              </a:lnSpc>
              <a:spcBef>
                <a:spcPts val="400"/>
              </a:spcBef>
              <a:spcAft>
                <a:spcPts val="0"/>
              </a:spcAft>
              <a:buClr>
                <a:srgbClr val="35393F"/>
              </a:buClr>
              <a:buSzPts val="900"/>
              <a:buFont typeface="Arial"/>
              <a:buChar char="•"/>
              <a:defRPr b="0" i="0" sz="1200" u="none" cap="none" strike="noStrike">
                <a:solidFill>
                  <a:srgbClr val="35393F"/>
                </a:solidFill>
                <a:latin typeface="Calibri"/>
                <a:ea typeface="Calibri"/>
                <a:cs typeface="Calibri"/>
                <a:sym typeface="Calibri"/>
              </a:defRPr>
            </a:lvl4pPr>
            <a:lvl5pPr indent="-279400" lvl="4" marL="2286000" marR="0" algn="l">
              <a:lnSpc>
                <a:spcPct val="150000"/>
              </a:lnSpc>
              <a:spcBef>
                <a:spcPts val="400"/>
              </a:spcBef>
              <a:spcAft>
                <a:spcPts val="0"/>
              </a:spcAft>
              <a:buClr>
                <a:srgbClr val="35393F"/>
              </a:buClr>
              <a:buSzPts val="800"/>
              <a:buFont typeface="Arial"/>
              <a:buChar char="•"/>
              <a:defRPr b="0" i="0" sz="1000" u="none" cap="none" strike="noStrike">
                <a:solidFill>
                  <a:srgbClr val="35393F"/>
                </a:solidFill>
                <a:latin typeface="Calibri"/>
                <a:ea typeface="Calibri"/>
                <a:cs typeface="Calibri"/>
                <a:sym typeface="Calibri"/>
              </a:defRPr>
            </a:lvl5pPr>
            <a:lvl6pPr indent="-298450" lvl="5" marL="27432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indent="-298450" lvl="6" marL="32004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indent="-298450" lvl="7" marL="36576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indent="-298450" lvl="8" marL="41148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
    <p:bg>
      <p:bgPr>
        <a:blipFill>
          <a:blip r:embed="rId2">
            <a:alphaModFix/>
          </a:blip>
          <a:stretch>
            <a:fillRect/>
          </a:stretch>
        </a:blipFill>
      </p:bgPr>
    </p:bg>
    <p:spTree>
      <p:nvGrpSpPr>
        <p:cNvPr id="2145" name="Shape 2145"/>
        <p:cNvGrpSpPr/>
        <p:nvPr/>
      </p:nvGrpSpPr>
      <p:grpSpPr>
        <a:xfrm>
          <a:off x="0" y="0"/>
          <a:ext cx="0" cy="0"/>
          <a:chOff x="0" y="0"/>
          <a:chExt cx="0" cy="0"/>
        </a:xfrm>
      </p:grpSpPr>
      <p:sp>
        <p:nvSpPr>
          <p:cNvPr id="2146" name="Google Shape;2146;p141"/>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47" name="Google Shape;2147;p141"/>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48" name="Google Shape;2148;p141"/>
          <p:cNvSpPr txBox="1"/>
          <p:nvPr>
            <p:ph idx="1" type="body"/>
          </p:nvPr>
        </p:nvSpPr>
        <p:spPr>
          <a:xfrm>
            <a:off x="437981" y="1082588"/>
            <a:ext cx="7321200" cy="33444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49" name="Google Shape;2149;p141"/>
          <p:cNvSpPr txBox="1"/>
          <p:nvPr>
            <p:ph idx="2"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150" name="Shape 2150"/>
        <p:cNvGrpSpPr/>
        <p:nvPr/>
      </p:nvGrpSpPr>
      <p:grpSpPr>
        <a:xfrm>
          <a:off x="0" y="0"/>
          <a:ext cx="0" cy="0"/>
          <a:chOff x="0" y="0"/>
          <a:chExt cx="0" cy="0"/>
        </a:xfrm>
      </p:grpSpPr>
      <p:sp>
        <p:nvSpPr>
          <p:cNvPr id="2151" name="Google Shape;2151;p14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2" name="Google Shape;2152;p14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3" name="Google Shape;2153;p14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4" name="Google Shape;2154;p14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5" name="Google Shape;2155;p14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6" name="Google Shape;2156;p14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7" name="Google Shape;2157;p14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8" name="Google Shape;2158;p14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159" name="Google Shape;2159;p14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60" name="Google Shape;2160;p1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1" name="Google Shape;2161;p14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62" name="Google Shape;2162;p14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163" name="Google Shape;2163;p1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51" name="Shape 151"/>
        <p:cNvGrpSpPr/>
        <p:nvPr/>
      </p:nvGrpSpPr>
      <p:grpSpPr>
        <a:xfrm>
          <a:off x="0" y="0"/>
          <a:ext cx="0" cy="0"/>
          <a:chOff x="0" y="0"/>
          <a:chExt cx="0" cy="0"/>
        </a:xfrm>
      </p:grpSpPr>
      <p:sp>
        <p:nvSpPr>
          <p:cNvPr id="152" name="Google Shape;152;p15"/>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53" name="Google Shape;153;p15"/>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54" name="Google Shape;154;p15"/>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15"/>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56" name="Google Shape;156;p15"/>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57" name="Google Shape;157;p1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60" name="Google Shape;160;p1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5"/>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62" name="Google Shape;162;p15"/>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3" name="Google Shape;163;p15"/>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4" name="Google Shape;164;p15"/>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5" name="Google Shape;165;p15"/>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15"/>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7" name="Google Shape;167;p15"/>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5"/>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9" name="Google Shape;169;p15"/>
          <p:cNvSpPr/>
          <p:nvPr>
            <p:ph idx="13" type="pic"/>
          </p:nvPr>
        </p:nvSpPr>
        <p:spPr>
          <a:xfrm>
            <a:off x="412125" y="1485900"/>
            <a:ext cx="1712700" cy="1287300"/>
          </a:xfrm>
          <a:prstGeom prst="rect">
            <a:avLst/>
          </a:prstGeom>
          <a:noFill/>
          <a:ln>
            <a:noFill/>
          </a:ln>
        </p:spPr>
      </p:sp>
      <p:sp>
        <p:nvSpPr>
          <p:cNvPr id="170" name="Google Shape;170;p15"/>
          <p:cNvSpPr/>
          <p:nvPr>
            <p:ph idx="14" type="pic"/>
          </p:nvPr>
        </p:nvSpPr>
        <p:spPr>
          <a:xfrm>
            <a:off x="2623488" y="1485900"/>
            <a:ext cx="1712700" cy="1287300"/>
          </a:xfrm>
          <a:prstGeom prst="rect">
            <a:avLst/>
          </a:prstGeom>
          <a:noFill/>
          <a:ln>
            <a:noFill/>
          </a:ln>
        </p:spPr>
      </p:sp>
      <p:sp>
        <p:nvSpPr>
          <p:cNvPr id="171" name="Google Shape;171;p15"/>
          <p:cNvSpPr/>
          <p:nvPr>
            <p:ph idx="15" type="pic"/>
          </p:nvPr>
        </p:nvSpPr>
        <p:spPr>
          <a:xfrm>
            <a:off x="4805725" y="1485900"/>
            <a:ext cx="1712700" cy="1287300"/>
          </a:xfrm>
          <a:prstGeom prst="rect">
            <a:avLst/>
          </a:prstGeom>
          <a:noFill/>
          <a:ln>
            <a:noFill/>
          </a:ln>
        </p:spPr>
      </p:sp>
      <p:sp>
        <p:nvSpPr>
          <p:cNvPr id="172" name="Google Shape;172;p15"/>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_1">
    <p:spTree>
      <p:nvGrpSpPr>
        <p:cNvPr id="2164" name="Shape 2164"/>
        <p:cNvGrpSpPr/>
        <p:nvPr/>
      </p:nvGrpSpPr>
      <p:grpSpPr>
        <a:xfrm>
          <a:off x="0" y="0"/>
          <a:ext cx="0" cy="0"/>
          <a:chOff x="0" y="0"/>
          <a:chExt cx="0" cy="0"/>
        </a:xfrm>
      </p:grpSpPr>
      <p:pic>
        <p:nvPicPr>
          <p:cNvPr id="2165" name="Google Shape;2165;p143"/>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66" name="Google Shape;2166;p1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67" name="Google Shape;2167;p1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68" name="Google Shape;2168;p1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9" name="Google Shape;2169;p1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1">
  <p:cSld name="BLANK_1_2">
    <p:spTree>
      <p:nvGrpSpPr>
        <p:cNvPr id="2170" name="Shape 2170"/>
        <p:cNvGrpSpPr/>
        <p:nvPr/>
      </p:nvGrpSpPr>
      <p:grpSpPr>
        <a:xfrm>
          <a:off x="0" y="0"/>
          <a:ext cx="0" cy="0"/>
          <a:chOff x="0" y="0"/>
          <a:chExt cx="0" cy="0"/>
        </a:xfrm>
      </p:grpSpPr>
      <p:pic>
        <p:nvPicPr>
          <p:cNvPr id="2171" name="Google Shape;2171;p144"/>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72" name="Google Shape;2172;p14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73" name="Google Shape;2173;p14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74" name="Google Shape;2174;p14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75" name="Google Shape;2175;p14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178" name="Shape 2178"/>
        <p:cNvGrpSpPr/>
        <p:nvPr/>
      </p:nvGrpSpPr>
      <p:grpSpPr>
        <a:xfrm>
          <a:off x="0" y="0"/>
          <a:ext cx="0" cy="0"/>
          <a:chOff x="0" y="0"/>
          <a:chExt cx="0" cy="0"/>
        </a:xfrm>
      </p:grpSpPr>
      <p:pic>
        <p:nvPicPr>
          <p:cNvPr id="2179" name="Google Shape;2179;p146"/>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80" name="Google Shape;2180;p14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81" name="Google Shape;2181;p14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82" name="Google Shape;2182;p14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3" name="Google Shape;2183;p14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184" name="Shape 2184"/>
        <p:cNvGrpSpPr/>
        <p:nvPr/>
      </p:nvGrpSpPr>
      <p:grpSpPr>
        <a:xfrm>
          <a:off x="0" y="0"/>
          <a:ext cx="0" cy="0"/>
          <a:chOff x="0" y="0"/>
          <a:chExt cx="0" cy="0"/>
        </a:xfrm>
      </p:grpSpPr>
      <p:sp>
        <p:nvSpPr>
          <p:cNvPr id="2185" name="Google Shape;2185;p14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186" name="Google Shape;2186;p14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87" name="Google Shape;2187;p14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8" name="Google Shape;2188;p14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89" name="Google Shape;2189;p14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190" name="Shape 2190"/>
        <p:cNvGrpSpPr/>
        <p:nvPr/>
      </p:nvGrpSpPr>
      <p:grpSpPr>
        <a:xfrm>
          <a:off x="0" y="0"/>
          <a:ext cx="0" cy="0"/>
          <a:chOff x="0" y="0"/>
          <a:chExt cx="0" cy="0"/>
        </a:xfrm>
      </p:grpSpPr>
      <p:sp>
        <p:nvSpPr>
          <p:cNvPr id="2191" name="Google Shape;2191;p148"/>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92" name="Google Shape;2192;p148"/>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193" name="Google Shape;2193;p148"/>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194" name="Google Shape;2194;p148"/>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195" name="Google Shape;2195;p148"/>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196" name="Shape 2196"/>
        <p:cNvGrpSpPr/>
        <p:nvPr/>
      </p:nvGrpSpPr>
      <p:grpSpPr>
        <a:xfrm>
          <a:off x="0" y="0"/>
          <a:ext cx="0" cy="0"/>
          <a:chOff x="0" y="0"/>
          <a:chExt cx="0" cy="0"/>
        </a:xfrm>
      </p:grpSpPr>
      <p:sp>
        <p:nvSpPr>
          <p:cNvPr id="2197" name="Google Shape;2197;p149"/>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198" name="Google Shape;2198;p149"/>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199" name="Google Shape;2199;p149"/>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200" name="Google Shape;2200;p149"/>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201" name="Shape 2201"/>
        <p:cNvGrpSpPr/>
        <p:nvPr/>
      </p:nvGrpSpPr>
      <p:grpSpPr>
        <a:xfrm>
          <a:off x="0" y="0"/>
          <a:ext cx="0" cy="0"/>
          <a:chOff x="0" y="0"/>
          <a:chExt cx="0" cy="0"/>
        </a:xfrm>
      </p:grpSpPr>
      <p:pic>
        <p:nvPicPr>
          <p:cNvPr id="2202" name="Google Shape;2202;p150"/>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203" name="Google Shape;2203;p150"/>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04" name="Google Shape;2204;p150"/>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205" name="Google Shape;2205;p150"/>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206" name="Google Shape;2206;p150"/>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207" name="Google Shape;2207;p150"/>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208" name="Shape 2208"/>
        <p:cNvGrpSpPr/>
        <p:nvPr/>
      </p:nvGrpSpPr>
      <p:grpSpPr>
        <a:xfrm>
          <a:off x="0" y="0"/>
          <a:ext cx="0" cy="0"/>
          <a:chOff x="0" y="0"/>
          <a:chExt cx="0" cy="0"/>
        </a:xfrm>
      </p:grpSpPr>
      <p:sp>
        <p:nvSpPr>
          <p:cNvPr id="2209" name="Google Shape;2209;p151"/>
          <p:cNvSpPr/>
          <p:nvPr>
            <p:ph idx="2" type="pic"/>
          </p:nvPr>
        </p:nvSpPr>
        <p:spPr>
          <a:xfrm>
            <a:off x="0" y="0"/>
            <a:ext cx="9144000" cy="5143500"/>
          </a:xfrm>
          <a:prstGeom prst="rect">
            <a:avLst/>
          </a:prstGeom>
          <a:noFill/>
          <a:ln>
            <a:noFill/>
          </a:ln>
        </p:spPr>
      </p:sp>
      <p:sp>
        <p:nvSpPr>
          <p:cNvPr id="2210" name="Google Shape;2210;p151"/>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211" name="Google Shape;2211;p151"/>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212" name="Google Shape;2212;p151"/>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213" name="Google Shape;2213;p151"/>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214" name="Google Shape;2214;p151"/>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215" name="Shape 2215"/>
        <p:cNvGrpSpPr/>
        <p:nvPr/>
      </p:nvGrpSpPr>
      <p:grpSpPr>
        <a:xfrm>
          <a:off x="0" y="0"/>
          <a:ext cx="0" cy="0"/>
          <a:chOff x="0" y="0"/>
          <a:chExt cx="0" cy="0"/>
        </a:xfrm>
      </p:grpSpPr>
      <p:pic>
        <p:nvPicPr>
          <p:cNvPr id="2216" name="Google Shape;2216;p15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17" name="Google Shape;2217;p15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18" name="Google Shape;2218;p15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19" name="Google Shape;2219;p15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20" name="Google Shape;2220;p15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1" name="Google Shape;2221;p15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2" name="Google Shape;2222;p15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3" name="Google Shape;2223;p15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4" name="Google Shape;2224;p15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5" name="Google Shape;2225;p15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6" name="Google Shape;2226;p15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7" name="Google Shape;2227;p15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8" name="Google Shape;2228;p15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229" name="Shape 2229"/>
        <p:cNvGrpSpPr/>
        <p:nvPr/>
      </p:nvGrpSpPr>
      <p:grpSpPr>
        <a:xfrm>
          <a:off x="0" y="0"/>
          <a:ext cx="0" cy="0"/>
          <a:chOff x="0" y="0"/>
          <a:chExt cx="0" cy="0"/>
        </a:xfrm>
      </p:grpSpPr>
      <p:sp>
        <p:nvSpPr>
          <p:cNvPr id="2230" name="Google Shape;2230;p153"/>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1" name="Google Shape;2231;p153"/>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2" name="Google Shape;2232;p153"/>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3" name="Google Shape;2233;p153"/>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4" name="Google Shape;2234;p153"/>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5" name="Google Shape;2235;p153"/>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6" name="Google Shape;2236;p153"/>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7" name="Google Shape;2237;p153"/>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238" name="Google Shape;2238;p15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39" name="Google Shape;2239;p15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0" name="Google Shape;2240;p15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241" name="Google Shape;2241;p15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242" name="Google Shape;2242;p15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73" name="Shape 173"/>
        <p:cNvGrpSpPr/>
        <p:nvPr/>
      </p:nvGrpSpPr>
      <p:grpSpPr>
        <a:xfrm>
          <a:off x="0" y="0"/>
          <a:ext cx="0" cy="0"/>
          <a:chOff x="0" y="0"/>
          <a:chExt cx="0" cy="0"/>
        </a:xfrm>
      </p:grpSpPr>
      <p:sp>
        <p:nvSpPr>
          <p:cNvPr id="174" name="Google Shape;174;p1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 name="Google Shape;175;p16"/>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6" name="Google Shape;176;p16"/>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7" name="Google Shape;177;p1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79" name="Google Shape;179;p1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16"/>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81" name="Google Shape;181;p16"/>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 name="Google Shape;182;p16"/>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3" name="Google Shape;183;p16"/>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 name="Google Shape;184;p16"/>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5" name="Google Shape;185;p16"/>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6" name="Google Shape;186;p16"/>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243" name="Shape 2243"/>
        <p:cNvGrpSpPr/>
        <p:nvPr/>
      </p:nvGrpSpPr>
      <p:grpSpPr>
        <a:xfrm>
          <a:off x="0" y="0"/>
          <a:ext cx="0" cy="0"/>
          <a:chOff x="0" y="0"/>
          <a:chExt cx="0" cy="0"/>
        </a:xfrm>
      </p:grpSpPr>
      <p:pic>
        <p:nvPicPr>
          <p:cNvPr id="2244" name="Google Shape;2244;p1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45" name="Google Shape;2245;p1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46" name="Google Shape;2246;p1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7" name="Google Shape;2247;p1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48" name="Google Shape;2248;p15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49" name="Google Shape;2249;p154"/>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50" name="Google Shape;2250;p1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2251" name="Shape 2251"/>
        <p:cNvGrpSpPr/>
        <p:nvPr/>
      </p:nvGrpSpPr>
      <p:grpSpPr>
        <a:xfrm>
          <a:off x="0" y="0"/>
          <a:ext cx="0" cy="0"/>
          <a:chOff x="0" y="0"/>
          <a:chExt cx="0" cy="0"/>
        </a:xfrm>
      </p:grpSpPr>
      <p:pic>
        <p:nvPicPr>
          <p:cNvPr id="2252" name="Google Shape;2252;p15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53" name="Google Shape;2253;p1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54" name="Google Shape;2254;p15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55" name="Google Shape;2255;p15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56" name="Google Shape;2256;p155"/>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57" name="Google Shape;2257;p1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58" name="Google Shape;2258;p15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259" name="Shape 2259"/>
        <p:cNvGrpSpPr/>
        <p:nvPr/>
      </p:nvGrpSpPr>
      <p:grpSpPr>
        <a:xfrm>
          <a:off x="0" y="0"/>
          <a:ext cx="0" cy="0"/>
          <a:chOff x="0" y="0"/>
          <a:chExt cx="0" cy="0"/>
        </a:xfrm>
      </p:grpSpPr>
      <p:pic>
        <p:nvPicPr>
          <p:cNvPr id="2260" name="Google Shape;2260;p1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61" name="Google Shape;2261;p1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62" name="Google Shape;2262;p1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63" name="Google Shape;2263;p1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64" name="Google Shape;2264;p15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65" name="Google Shape;2265;p156"/>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66" name="Google Shape;2266;p156"/>
          <p:cNvSpPr/>
          <p:nvPr>
            <p:ph idx="3" type="pic"/>
          </p:nvPr>
        </p:nvSpPr>
        <p:spPr>
          <a:xfrm>
            <a:off x="4572000" y="0"/>
            <a:ext cx="4572000" cy="4818600"/>
          </a:xfrm>
          <a:prstGeom prst="rect">
            <a:avLst/>
          </a:prstGeom>
          <a:noFill/>
          <a:ln>
            <a:noFill/>
          </a:ln>
        </p:spPr>
      </p:sp>
      <p:sp>
        <p:nvSpPr>
          <p:cNvPr id="2267" name="Google Shape;2267;p1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2268" name="Shape 2268"/>
        <p:cNvGrpSpPr/>
        <p:nvPr/>
      </p:nvGrpSpPr>
      <p:grpSpPr>
        <a:xfrm>
          <a:off x="0" y="0"/>
          <a:ext cx="0" cy="0"/>
          <a:chOff x="0" y="0"/>
          <a:chExt cx="0" cy="0"/>
        </a:xfrm>
      </p:grpSpPr>
      <p:pic>
        <p:nvPicPr>
          <p:cNvPr id="2269" name="Google Shape;2269;p15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70" name="Google Shape;2270;p1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71" name="Google Shape;2271;p15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72" name="Google Shape;2272;p15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73" name="Google Shape;2273;p157"/>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274" name="Google Shape;2274;p157"/>
          <p:cNvSpPr/>
          <p:nvPr>
            <p:ph idx="3" type="pic"/>
          </p:nvPr>
        </p:nvSpPr>
        <p:spPr>
          <a:xfrm>
            <a:off x="4572000" y="0"/>
            <a:ext cx="4572000" cy="4818600"/>
          </a:xfrm>
          <a:prstGeom prst="rect">
            <a:avLst/>
          </a:prstGeom>
          <a:noFill/>
          <a:ln>
            <a:noFill/>
          </a:ln>
        </p:spPr>
      </p:sp>
      <p:sp>
        <p:nvSpPr>
          <p:cNvPr id="2275" name="Google Shape;2275;p1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76" name="Google Shape;2276;p15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277" name="Shape 2277"/>
        <p:cNvGrpSpPr/>
        <p:nvPr/>
      </p:nvGrpSpPr>
      <p:grpSpPr>
        <a:xfrm>
          <a:off x="0" y="0"/>
          <a:ext cx="0" cy="0"/>
          <a:chOff x="0" y="0"/>
          <a:chExt cx="0" cy="0"/>
        </a:xfrm>
      </p:grpSpPr>
      <p:pic>
        <p:nvPicPr>
          <p:cNvPr id="2278" name="Google Shape;2278;p1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79" name="Google Shape;2279;p1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80" name="Google Shape;2280;p1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81" name="Google Shape;2281;p1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82" name="Google Shape;2282;p158"/>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3" name="Google Shape;2283;p15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4" name="Google Shape;2284;p158"/>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5" name="Google Shape;2285;p158"/>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6" name="Google Shape;2286;p158"/>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7" name="Google Shape;2287;p1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2288" name="Shape 2288"/>
        <p:cNvGrpSpPr/>
        <p:nvPr/>
      </p:nvGrpSpPr>
      <p:grpSpPr>
        <a:xfrm>
          <a:off x="0" y="0"/>
          <a:ext cx="0" cy="0"/>
          <a:chOff x="0" y="0"/>
          <a:chExt cx="0" cy="0"/>
        </a:xfrm>
      </p:grpSpPr>
      <p:pic>
        <p:nvPicPr>
          <p:cNvPr id="2289" name="Google Shape;2289;p1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90" name="Google Shape;2290;p1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91" name="Google Shape;2291;p1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92" name="Google Shape;2292;p159"/>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3" name="Google Shape;2293;p15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94" name="Google Shape;2294;p159"/>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5" name="Google Shape;2295;p159"/>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6" name="Google Shape;2296;p159"/>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7" name="Google Shape;2297;p1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98" name="Google Shape;2298;p1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299" name="Shape 2299"/>
        <p:cNvGrpSpPr/>
        <p:nvPr/>
      </p:nvGrpSpPr>
      <p:grpSpPr>
        <a:xfrm>
          <a:off x="0" y="0"/>
          <a:ext cx="0" cy="0"/>
          <a:chOff x="0" y="0"/>
          <a:chExt cx="0" cy="0"/>
        </a:xfrm>
      </p:grpSpPr>
      <p:pic>
        <p:nvPicPr>
          <p:cNvPr id="2300" name="Google Shape;2300;p1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01" name="Google Shape;2301;p1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02" name="Google Shape;2302;p1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03" name="Google Shape;2303;p1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04" name="Google Shape;2304;p160"/>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5" name="Google Shape;2305;p16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6" name="Google Shape;2306;p160"/>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7" name="Google Shape;2307;p160"/>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8" name="Google Shape;2308;p160"/>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9" name="Google Shape;2309;p160"/>
          <p:cNvSpPr/>
          <p:nvPr>
            <p:ph idx="5" type="pic"/>
          </p:nvPr>
        </p:nvSpPr>
        <p:spPr>
          <a:xfrm>
            <a:off x="4572000" y="0"/>
            <a:ext cx="4572000" cy="4818600"/>
          </a:xfrm>
          <a:prstGeom prst="rect">
            <a:avLst/>
          </a:prstGeom>
          <a:noFill/>
          <a:ln>
            <a:noFill/>
          </a:ln>
        </p:spPr>
      </p:sp>
      <p:sp>
        <p:nvSpPr>
          <p:cNvPr id="2310" name="Google Shape;2310;p1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2311" name="Shape 2311"/>
        <p:cNvGrpSpPr/>
        <p:nvPr/>
      </p:nvGrpSpPr>
      <p:grpSpPr>
        <a:xfrm>
          <a:off x="0" y="0"/>
          <a:ext cx="0" cy="0"/>
          <a:chOff x="0" y="0"/>
          <a:chExt cx="0" cy="0"/>
        </a:xfrm>
      </p:grpSpPr>
      <p:pic>
        <p:nvPicPr>
          <p:cNvPr id="2312" name="Google Shape;2312;p16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13" name="Google Shape;2313;p16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14" name="Google Shape;2314;p16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15" name="Google Shape;2315;p16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16" name="Google Shape;2316;p161"/>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17" name="Google Shape;2317;p16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318" name="Google Shape;2318;p161"/>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19" name="Google Shape;2319;p161"/>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20" name="Google Shape;2320;p161"/>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21" name="Google Shape;2321;p161"/>
          <p:cNvSpPr/>
          <p:nvPr>
            <p:ph idx="5" type="pic"/>
          </p:nvPr>
        </p:nvSpPr>
        <p:spPr>
          <a:xfrm>
            <a:off x="4572000" y="0"/>
            <a:ext cx="4572000" cy="4818600"/>
          </a:xfrm>
          <a:prstGeom prst="rect">
            <a:avLst/>
          </a:prstGeom>
          <a:noFill/>
          <a:ln>
            <a:noFill/>
          </a:ln>
        </p:spPr>
      </p:sp>
      <p:sp>
        <p:nvSpPr>
          <p:cNvPr id="2322" name="Google Shape;2322;p16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23" name="Google Shape;2323;p16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324" name="Shape 2324"/>
        <p:cNvGrpSpPr/>
        <p:nvPr/>
      </p:nvGrpSpPr>
      <p:grpSpPr>
        <a:xfrm>
          <a:off x="0" y="0"/>
          <a:ext cx="0" cy="0"/>
          <a:chOff x="0" y="0"/>
          <a:chExt cx="0" cy="0"/>
        </a:xfrm>
      </p:grpSpPr>
      <p:pic>
        <p:nvPicPr>
          <p:cNvPr id="2325" name="Google Shape;2325;p16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26" name="Google Shape;2326;p16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27" name="Google Shape;2327;p16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28" name="Google Shape;2328;p16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29" name="Google Shape;2329;p162"/>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0" name="Google Shape;2330;p16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1" name="Google Shape;2331;p162"/>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2" name="Google Shape;2332;p162"/>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3" name="Google Shape;2333;p162"/>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4" name="Google Shape;2334;p162"/>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5" name="Google Shape;2335;p162"/>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6" name="Google Shape;2336;p162"/>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7" name="Google Shape;2337;p162"/>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38" name="Google Shape;2338;p162"/>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339" name="Google Shape;2339;p162"/>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340" name="Google Shape;2340;p162"/>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341" name="Google Shape;2341;p162"/>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342" name="Google Shape;2342;p162"/>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3" name="Google Shape;2343;p162"/>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4" name="Google Shape;2344;p162"/>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5" name="Google Shape;2345;p162"/>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346" name="Google Shape;2346;p162"/>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347" name="Google Shape;2347;p162"/>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348" name="Google Shape;2348;p162"/>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349" name="Google Shape;2349;p162"/>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350" name="Google Shape;2350;p162"/>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351" name="Google Shape;2351;p162"/>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352" name="Google Shape;2352;p162"/>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353" name="Google Shape;2353;p162"/>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354" name="Google Shape;2354;p1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2355" name="Shape 2355"/>
        <p:cNvGrpSpPr/>
        <p:nvPr/>
      </p:nvGrpSpPr>
      <p:grpSpPr>
        <a:xfrm>
          <a:off x="0" y="0"/>
          <a:ext cx="0" cy="0"/>
          <a:chOff x="0" y="0"/>
          <a:chExt cx="0" cy="0"/>
        </a:xfrm>
      </p:grpSpPr>
      <p:pic>
        <p:nvPicPr>
          <p:cNvPr id="2356" name="Google Shape;2356;p16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57" name="Google Shape;2357;p16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58" name="Google Shape;2358;p1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59" name="Google Shape;2359;p16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60" name="Google Shape;2360;p16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1" name="Google Shape;2361;p16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2" name="Google Shape;2362;p16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3" name="Google Shape;2363;p16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4" name="Google Shape;2364;p16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5" name="Google Shape;2365;p16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6" name="Google Shape;2366;p16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7" name="Google Shape;2367;p16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8" name="Google Shape;2368;p16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369" name="Google Shape;2369;p163"/>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2370" name="Google Shape;2370;p163"/>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2371" name="Google Shape;2371;p163"/>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2372" name="Google Shape;2372;p163"/>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2373" name="Google Shape;2373;p16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4" name="Google Shape;2374;p16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5" name="Google Shape;2375;p16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6" name="Google Shape;2376;p16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2377" name="Google Shape;2377;p163"/>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2378" name="Google Shape;2378;p163"/>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2379" name="Google Shape;2379;p163"/>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2380" name="Google Shape;2380;p163"/>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2381" name="Google Shape;2381;p163"/>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2382" name="Google Shape;2382;p163"/>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2383" name="Google Shape;2383;p163"/>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2384" name="Google Shape;2384;p163"/>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2385" name="Google Shape;2385;p1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86" name="Google Shape;2386;p163"/>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87" name="Shape 187"/>
        <p:cNvGrpSpPr/>
        <p:nvPr/>
      </p:nvGrpSpPr>
      <p:grpSpPr>
        <a:xfrm>
          <a:off x="0" y="0"/>
          <a:ext cx="0" cy="0"/>
          <a:chOff x="0" y="0"/>
          <a:chExt cx="0" cy="0"/>
        </a:xfrm>
      </p:grpSpPr>
      <p:sp>
        <p:nvSpPr>
          <p:cNvPr id="188" name="Google Shape;188;p1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 name="Google Shape;189;p1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0" name="Google Shape;190;p1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93" name="Google Shape;193;p1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17"/>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95" name="Google Shape;195;p17"/>
          <p:cNvSpPr/>
          <p:nvPr>
            <p:ph idx="3" type="pic"/>
          </p:nvPr>
        </p:nvSpPr>
        <p:spPr>
          <a:xfrm>
            <a:off x="411480" y="1485863"/>
            <a:ext cx="3657600" cy="1287900"/>
          </a:xfrm>
          <a:prstGeom prst="rect">
            <a:avLst/>
          </a:prstGeom>
          <a:noFill/>
          <a:ln>
            <a:noFill/>
          </a:ln>
        </p:spPr>
      </p:sp>
      <p:sp>
        <p:nvSpPr>
          <p:cNvPr id="196" name="Google Shape;196;p17"/>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7" name="Google Shape;197;p17"/>
          <p:cNvSpPr/>
          <p:nvPr>
            <p:ph idx="5" type="pic"/>
          </p:nvPr>
        </p:nvSpPr>
        <p:spPr>
          <a:xfrm>
            <a:off x="5070530" y="1485863"/>
            <a:ext cx="3657600" cy="1287900"/>
          </a:xfrm>
          <a:prstGeom prst="rect">
            <a:avLst/>
          </a:prstGeom>
          <a:noFill/>
          <a:ln>
            <a:noFill/>
          </a:ln>
        </p:spPr>
      </p:sp>
      <p:sp>
        <p:nvSpPr>
          <p:cNvPr id="198" name="Google Shape;198;p17"/>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0" name="Google Shape;200;p17"/>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387" name="Shape 2387"/>
        <p:cNvGrpSpPr/>
        <p:nvPr/>
      </p:nvGrpSpPr>
      <p:grpSpPr>
        <a:xfrm>
          <a:off x="0" y="0"/>
          <a:ext cx="0" cy="0"/>
          <a:chOff x="0" y="0"/>
          <a:chExt cx="0" cy="0"/>
        </a:xfrm>
      </p:grpSpPr>
      <p:pic>
        <p:nvPicPr>
          <p:cNvPr id="2388" name="Google Shape;2388;p16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89" name="Google Shape;2389;p16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90" name="Google Shape;2390;p1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91" name="Google Shape;2391;p16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92" name="Google Shape;2392;p16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3" name="Google Shape;2393;p16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4" name="Google Shape;2394;p16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95" name="Google Shape;2395;p16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6" name="Google Shape;2396;p16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97" name="Google Shape;2397;p16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398" name="Google Shape;2398;p16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399" name="Google Shape;2399;p164"/>
          <p:cNvSpPr/>
          <p:nvPr>
            <p:ph idx="5" type="pic"/>
          </p:nvPr>
        </p:nvSpPr>
        <p:spPr>
          <a:xfrm>
            <a:off x="942600" y="1611824"/>
            <a:ext cx="1268400" cy="1268400"/>
          </a:xfrm>
          <a:prstGeom prst="rect">
            <a:avLst/>
          </a:prstGeom>
          <a:noFill/>
          <a:ln>
            <a:noFill/>
          </a:ln>
        </p:spPr>
      </p:sp>
      <p:sp>
        <p:nvSpPr>
          <p:cNvPr id="2400" name="Google Shape;2400;p16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01" name="Google Shape;2401;p16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02" name="Google Shape;2402;p16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403" name="Google Shape;2403;p164"/>
          <p:cNvSpPr/>
          <p:nvPr>
            <p:ph idx="8" type="pic"/>
          </p:nvPr>
        </p:nvSpPr>
        <p:spPr>
          <a:xfrm>
            <a:off x="3777150" y="1611824"/>
            <a:ext cx="1268400" cy="1268400"/>
          </a:xfrm>
          <a:prstGeom prst="rect">
            <a:avLst/>
          </a:prstGeom>
          <a:noFill/>
          <a:ln>
            <a:noFill/>
          </a:ln>
        </p:spPr>
      </p:sp>
      <p:sp>
        <p:nvSpPr>
          <p:cNvPr id="2404" name="Google Shape;2404;p164"/>
          <p:cNvSpPr/>
          <p:nvPr>
            <p:ph idx="9" type="pic"/>
          </p:nvPr>
        </p:nvSpPr>
        <p:spPr>
          <a:xfrm>
            <a:off x="6619875" y="1611824"/>
            <a:ext cx="1268400" cy="1268400"/>
          </a:xfrm>
          <a:prstGeom prst="rect">
            <a:avLst/>
          </a:prstGeom>
          <a:noFill/>
          <a:ln>
            <a:noFill/>
          </a:ln>
        </p:spPr>
      </p:sp>
      <p:sp>
        <p:nvSpPr>
          <p:cNvPr id="2405" name="Google Shape;2405;p1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2406" name="Shape 2406"/>
        <p:cNvGrpSpPr/>
        <p:nvPr/>
      </p:nvGrpSpPr>
      <p:grpSpPr>
        <a:xfrm>
          <a:off x="0" y="0"/>
          <a:ext cx="0" cy="0"/>
          <a:chOff x="0" y="0"/>
          <a:chExt cx="0" cy="0"/>
        </a:xfrm>
      </p:grpSpPr>
      <p:pic>
        <p:nvPicPr>
          <p:cNvPr id="2407" name="Google Shape;2407;p16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08" name="Google Shape;2408;p16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09" name="Google Shape;2409;p16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10" name="Google Shape;2410;p165"/>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1" name="Google Shape;2411;p16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412" name="Google Shape;2412;p165"/>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413" name="Google Shape;2413;p165"/>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4" name="Google Shape;2414;p165"/>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15" name="Google Shape;2415;p165"/>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2416" name="Google Shape;2416;p165"/>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2417" name="Google Shape;2417;p165"/>
          <p:cNvSpPr/>
          <p:nvPr>
            <p:ph idx="5" type="pic"/>
          </p:nvPr>
        </p:nvSpPr>
        <p:spPr>
          <a:xfrm>
            <a:off x="942600" y="1611824"/>
            <a:ext cx="1268400" cy="1268400"/>
          </a:xfrm>
          <a:prstGeom prst="rect">
            <a:avLst/>
          </a:prstGeom>
          <a:noFill/>
          <a:ln>
            <a:noFill/>
          </a:ln>
        </p:spPr>
      </p:sp>
      <p:sp>
        <p:nvSpPr>
          <p:cNvPr id="2418" name="Google Shape;2418;p165"/>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9" name="Google Shape;2419;p165"/>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20" name="Google Shape;2420;p165"/>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2421" name="Google Shape;2421;p165"/>
          <p:cNvSpPr/>
          <p:nvPr>
            <p:ph idx="8" type="pic"/>
          </p:nvPr>
        </p:nvSpPr>
        <p:spPr>
          <a:xfrm>
            <a:off x="3777150" y="1611824"/>
            <a:ext cx="1268400" cy="1268400"/>
          </a:xfrm>
          <a:prstGeom prst="rect">
            <a:avLst/>
          </a:prstGeom>
          <a:noFill/>
          <a:ln>
            <a:noFill/>
          </a:ln>
        </p:spPr>
      </p:sp>
      <p:sp>
        <p:nvSpPr>
          <p:cNvPr id="2422" name="Google Shape;2422;p165"/>
          <p:cNvSpPr/>
          <p:nvPr>
            <p:ph idx="9" type="pic"/>
          </p:nvPr>
        </p:nvSpPr>
        <p:spPr>
          <a:xfrm>
            <a:off x="6619875" y="1611824"/>
            <a:ext cx="1268400" cy="1268400"/>
          </a:xfrm>
          <a:prstGeom prst="rect">
            <a:avLst/>
          </a:prstGeom>
          <a:noFill/>
          <a:ln>
            <a:noFill/>
          </a:ln>
        </p:spPr>
      </p:sp>
      <p:sp>
        <p:nvSpPr>
          <p:cNvPr id="2423" name="Google Shape;2423;p16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24" name="Google Shape;2424;p16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425" name="Shape 2425"/>
        <p:cNvGrpSpPr/>
        <p:nvPr/>
      </p:nvGrpSpPr>
      <p:grpSpPr>
        <a:xfrm>
          <a:off x="0" y="0"/>
          <a:ext cx="0" cy="0"/>
          <a:chOff x="0" y="0"/>
          <a:chExt cx="0" cy="0"/>
        </a:xfrm>
      </p:grpSpPr>
      <p:pic>
        <p:nvPicPr>
          <p:cNvPr id="2426" name="Google Shape;2426;p16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27" name="Google Shape;2427;p16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28" name="Google Shape;2428;p16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29" name="Google Shape;2429;p16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30" name="Google Shape;2430;p166"/>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1" name="Google Shape;2431;p16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2" name="Google Shape;2432;p166"/>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3" name="Google Shape;2433;p166"/>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2434" name="Google Shape;2434;p166"/>
          <p:cNvSpPr/>
          <p:nvPr>
            <p:ph idx="3" type="pic"/>
          </p:nvPr>
        </p:nvSpPr>
        <p:spPr>
          <a:xfrm>
            <a:off x="1726794" y="1611824"/>
            <a:ext cx="1268400" cy="1268400"/>
          </a:xfrm>
          <a:prstGeom prst="rect">
            <a:avLst/>
          </a:prstGeom>
          <a:noFill/>
          <a:ln>
            <a:noFill/>
          </a:ln>
        </p:spPr>
      </p:sp>
      <p:sp>
        <p:nvSpPr>
          <p:cNvPr id="2435" name="Google Shape;2435;p166"/>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6" name="Google Shape;2436;p166"/>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7" name="Google Shape;2437;p166"/>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2438" name="Google Shape;2438;p166"/>
          <p:cNvSpPr/>
          <p:nvPr>
            <p:ph idx="6" type="pic"/>
          </p:nvPr>
        </p:nvSpPr>
        <p:spPr>
          <a:xfrm>
            <a:off x="6147388" y="1611824"/>
            <a:ext cx="1268400" cy="1268400"/>
          </a:xfrm>
          <a:prstGeom prst="rect">
            <a:avLst/>
          </a:prstGeom>
          <a:noFill/>
          <a:ln>
            <a:noFill/>
          </a:ln>
        </p:spPr>
      </p:sp>
      <p:sp>
        <p:nvSpPr>
          <p:cNvPr id="2439" name="Google Shape;2439;p16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2440" name="Shape 2440"/>
        <p:cNvGrpSpPr/>
        <p:nvPr/>
      </p:nvGrpSpPr>
      <p:grpSpPr>
        <a:xfrm>
          <a:off x="0" y="0"/>
          <a:ext cx="0" cy="0"/>
          <a:chOff x="0" y="0"/>
          <a:chExt cx="0" cy="0"/>
        </a:xfrm>
      </p:grpSpPr>
      <p:pic>
        <p:nvPicPr>
          <p:cNvPr id="2441" name="Google Shape;2441;p16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42" name="Google Shape;2442;p16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43" name="Google Shape;2443;p16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44" name="Google Shape;2444;p167"/>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5" name="Google Shape;2445;p16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6" name="Google Shape;2446;p167"/>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47" name="Google Shape;2447;p167"/>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2448" name="Google Shape;2448;p167"/>
          <p:cNvSpPr/>
          <p:nvPr>
            <p:ph idx="3" type="pic"/>
          </p:nvPr>
        </p:nvSpPr>
        <p:spPr>
          <a:xfrm>
            <a:off x="1726794" y="1611824"/>
            <a:ext cx="1268400" cy="1268400"/>
          </a:xfrm>
          <a:prstGeom prst="rect">
            <a:avLst/>
          </a:prstGeom>
          <a:noFill/>
          <a:ln>
            <a:noFill/>
          </a:ln>
        </p:spPr>
      </p:sp>
      <p:sp>
        <p:nvSpPr>
          <p:cNvPr id="2449" name="Google Shape;2449;p167"/>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50" name="Google Shape;2450;p167"/>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51" name="Google Shape;2451;p167"/>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2452" name="Google Shape;2452;p167"/>
          <p:cNvSpPr/>
          <p:nvPr>
            <p:ph idx="6" type="pic"/>
          </p:nvPr>
        </p:nvSpPr>
        <p:spPr>
          <a:xfrm>
            <a:off x="6147388" y="1611824"/>
            <a:ext cx="1268400" cy="1268400"/>
          </a:xfrm>
          <a:prstGeom prst="rect">
            <a:avLst/>
          </a:prstGeom>
          <a:noFill/>
          <a:ln>
            <a:noFill/>
          </a:ln>
        </p:spPr>
      </p:sp>
      <p:sp>
        <p:nvSpPr>
          <p:cNvPr id="2453" name="Google Shape;2453;p16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54" name="Google Shape;2454;p167"/>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2455" name="Shape 2455"/>
        <p:cNvGrpSpPr/>
        <p:nvPr/>
      </p:nvGrpSpPr>
      <p:grpSpPr>
        <a:xfrm>
          <a:off x="0" y="0"/>
          <a:ext cx="0" cy="0"/>
          <a:chOff x="0" y="0"/>
          <a:chExt cx="0" cy="0"/>
        </a:xfrm>
      </p:grpSpPr>
      <p:pic>
        <p:nvPicPr>
          <p:cNvPr id="2456" name="Google Shape;2456;p1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57" name="Google Shape;2457;p1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58" name="Google Shape;2458;p1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59" name="Google Shape;2459;p1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60" name="Google Shape;2460;p168"/>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1" name="Google Shape;2461;p16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2" name="Google Shape;2462;p168"/>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3" name="Google Shape;2463;p168"/>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2464" name="Google Shape;2464;p168"/>
          <p:cNvSpPr/>
          <p:nvPr>
            <p:ph idx="3" type="pic"/>
          </p:nvPr>
        </p:nvSpPr>
        <p:spPr>
          <a:xfrm>
            <a:off x="1098299" y="976875"/>
            <a:ext cx="957000" cy="957000"/>
          </a:xfrm>
          <a:prstGeom prst="rect">
            <a:avLst/>
          </a:prstGeom>
          <a:noFill/>
          <a:ln>
            <a:noFill/>
          </a:ln>
        </p:spPr>
      </p:sp>
      <p:sp>
        <p:nvSpPr>
          <p:cNvPr id="2465" name="Google Shape;2465;p168"/>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6" name="Google Shape;2466;p168"/>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7" name="Google Shape;2467;p168"/>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2468" name="Google Shape;2468;p168"/>
          <p:cNvSpPr/>
          <p:nvPr>
            <p:ph idx="6" type="pic"/>
          </p:nvPr>
        </p:nvSpPr>
        <p:spPr>
          <a:xfrm>
            <a:off x="3932849" y="976875"/>
            <a:ext cx="957000" cy="957000"/>
          </a:xfrm>
          <a:prstGeom prst="rect">
            <a:avLst/>
          </a:prstGeom>
          <a:noFill/>
          <a:ln>
            <a:noFill/>
          </a:ln>
        </p:spPr>
      </p:sp>
      <p:sp>
        <p:nvSpPr>
          <p:cNvPr id="2469" name="Google Shape;2469;p168"/>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0" name="Google Shape;2470;p168"/>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1" name="Google Shape;2471;p168"/>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2472" name="Google Shape;2472;p168"/>
          <p:cNvSpPr/>
          <p:nvPr>
            <p:ph idx="9" type="pic"/>
          </p:nvPr>
        </p:nvSpPr>
        <p:spPr>
          <a:xfrm>
            <a:off x="6767399" y="976875"/>
            <a:ext cx="957000" cy="957000"/>
          </a:xfrm>
          <a:prstGeom prst="rect">
            <a:avLst/>
          </a:prstGeom>
          <a:noFill/>
          <a:ln>
            <a:noFill/>
          </a:ln>
        </p:spPr>
      </p:sp>
      <p:sp>
        <p:nvSpPr>
          <p:cNvPr id="2473" name="Google Shape;2473;p168"/>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4" name="Google Shape;2474;p168"/>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5" name="Google Shape;2475;p168"/>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2476" name="Google Shape;2476;p168"/>
          <p:cNvSpPr/>
          <p:nvPr>
            <p:ph idx="15" type="pic"/>
          </p:nvPr>
        </p:nvSpPr>
        <p:spPr>
          <a:xfrm>
            <a:off x="1098299" y="2894900"/>
            <a:ext cx="957000" cy="957000"/>
          </a:xfrm>
          <a:prstGeom prst="rect">
            <a:avLst/>
          </a:prstGeom>
          <a:noFill/>
          <a:ln>
            <a:noFill/>
          </a:ln>
        </p:spPr>
      </p:sp>
      <p:sp>
        <p:nvSpPr>
          <p:cNvPr id="2477" name="Google Shape;2477;p168"/>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8" name="Google Shape;2478;p168"/>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9" name="Google Shape;2479;p168"/>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2480" name="Google Shape;2480;p168"/>
          <p:cNvSpPr/>
          <p:nvPr>
            <p:ph idx="18" type="pic"/>
          </p:nvPr>
        </p:nvSpPr>
        <p:spPr>
          <a:xfrm>
            <a:off x="3932849" y="2894900"/>
            <a:ext cx="957000" cy="957000"/>
          </a:xfrm>
          <a:prstGeom prst="rect">
            <a:avLst/>
          </a:prstGeom>
          <a:noFill/>
          <a:ln>
            <a:noFill/>
          </a:ln>
        </p:spPr>
      </p:sp>
      <p:sp>
        <p:nvSpPr>
          <p:cNvPr id="2481" name="Google Shape;2481;p168"/>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82" name="Google Shape;2482;p168"/>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83" name="Google Shape;2483;p168"/>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2484" name="Google Shape;2484;p168"/>
          <p:cNvSpPr/>
          <p:nvPr>
            <p:ph idx="21" type="pic"/>
          </p:nvPr>
        </p:nvSpPr>
        <p:spPr>
          <a:xfrm>
            <a:off x="6767399" y="2894900"/>
            <a:ext cx="957000" cy="957000"/>
          </a:xfrm>
          <a:prstGeom prst="rect">
            <a:avLst/>
          </a:prstGeom>
          <a:noFill/>
          <a:ln>
            <a:noFill/>
          </a:ln>
        </p:spPr>
      </p:sp>
      <p:sp>
        <p:nvSpPr>
          <p:cNvPr id="2485" name="Google Shape;2485;p1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2486" name="Shape 2486"/>
        <p:cNvGrpSpPr/>
        <p:nvPr/>
      </p:nvGrpSpPr>
      <p:grpSpPr>
        <a:xfrm>
          <a:off x="0" y="0"/>
          <a:ext cx="0" cy="0"/>
          <a:chOff x="0" y="0"/>
          <a:chExt cx="0" cy="0"/>
        </a:xfrm>
      </p:grpSpPr>
      <p:pic>
        <p:nvPicPr>
          <p:cNvPr id="2487" name="Google Shape;2487;p16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88" name="Google Shape;2488;p16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89" name="Google Shape;2489;p1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90" name="Google Shape;2490;p16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91" name="Google Shape;2491;p169"/>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492" name="Google Shape;2492;p16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493" name="Google Shape;2493;p169"/>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94" name="Google Shape;2494;p169"/>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495" name="Google Shape;2495;p169"/>
          <p:cNvSpPr/>
          <p:nvPr>
            <p:ph idx="2" type="pic"/>
          </p:nvPr>
        </p:nvSpPr>
        <p:spPr>
          <a:xfrm>
            <a:off x="1259631" y="3858138"/>
            <a:ext cx="630900" cy="630900"/>
          </a:xfrm>
          <a:prstGeom prst="ellipse">
            <a:avLst/>
          </a:prstGeom>
          <a:noFill/>
          <a:ln>
            <a:noFill/>
          </a:ln>
        </p:spPr>
      </p:sp>
      <p:sp>
        <p:nvSpPr>
          <p:cNvPr id="2496" name="Google Shape;2496;p169"/>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2497" name="Google Shape;2497;p169"/>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2498" name="Google Shape;2498;p169"/>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2499" name="Google Shape;2499;p169"/>
          <p:cNvSpPr/>
          <p:nvPr>
            <p:ph idx="5" type="pic"/>
          </p:nvPr>
        </p:nvSpPr>
        <p:spPr>
          <a:xfrm>
            <a:off x="5991869" y="3858138"/>
            <a:ext cx="630900" cy="630900"/>
          </a:xfrm>
          <a:prstGeom prst="ellipse">
            <a:avLst/>
          </a:prstGeom>
          <a:noFill/>
          <a:ln>
            <a:noFill/>
          </a:ln>
        </p:spPr>
      </p:sp>
      <p:sp>
        <p:nvSpPr>
          <p:cNvPr id="2500" name="Google Shape;2500;p169"/>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01" name="Google Shape;2501;p169"/>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2502" name="Google Shape;2502;p1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2503" name="Shape 2503"/>
        <p:cNvGrpSpPr/>
        <p:nvPr/>
      </p:nvGrpSpPr>
      <p:grpSpPr>
        <a:xfrm>
          <a:off x="0" y="0"/>
          <a:ext cx="0" cy="0"/>
          <a:chOff x="0" y="0"/>
          <a:chExt cx="0" cy="0"/>
        </a:xfrm>
      </p:grpSpPr>
      <p:pic>
        <p:nvPicPr>
          <p:cNvPr id="2504" name="Google Shape;2504;p17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05" name="Google Shape;2505;p17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06" name="Google Shape;2506;p17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07" name="Google Shape;2507;p17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08" name="Google Shape;2508;p170"/>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09" name="Google Shape;2509;p170"/>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510" name="Google Shape;2510;p170"/>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11" name="Google Shape;2511;p170"/>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12" name="Google Shape;2512;p170"/>
          <p:cNvSpPr/>
          <p:nvPr>
            <p:ph idx="2" type="pic"/>
          </p:nvPr>
        </p:nvSpPr>
        <p:spPr>
          <a:xfrm>
            <a:off x="1259631" y="3858138"/>
            <a:ext cx="630900" cy="630900"/>
          </a:xfrm>
          <a:prstGeom prst="ellipse">
            <a:avLst/>
          </a:prstGeom>
          <a:noFill/>
          <a:ln>
            <a:noFill/>
          </a:ln>
        </p:spPr>
      </p:sp>
      <p:sp>
        <p:nvSpPr>
          <p:cNvPr id="2513" name="Google Shape;2513;p170"/>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14" name="Google Shape;2514;p170"/>
          <p:cNvSpPr/>
          <p:nvPr>
            <p:ph idx="4" type="pic"/>
          </p:nvPr>
        </p:nvSpPr>
        <p:spPr>
          <a:xfrm>
            <a:off x="5355000" y="648000"/>
            <a:ext cx="3006000" cy="3522600"/>
          </a:xfrm>
          <a:prstGeom prst="rect">
            <a:avLst/>
          </a:prstGeom>
          <a:noFill/>
          <a:ln>
            <a:noFill/>
          </a:ln>
        </p:spPr>
      </p:sp>
      <p:sp>
        <p:nvSpPr>
          <p:cNvPr id="2515" name="Google Shape;2515;p1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2516" name="Shape 2516"/>
        <p:cNvGrpSpPr/>
        <p:nvPr/>
      </p:nvGrpSpPr>
      <p:grpSpPr>
        <a:xfrm>
          <a:off x="0" y="0"/>
          <a:ext cx="0" cy="0"/>
          <a:chOff x="0" y="0"/>
          <a:chExt cx="0" cy="0"/>
        </a:xfrm>
      </p:grpSpPr>
      <p:pic>
        <p:nvPicPr>
          <p:cNvPr id="2517" name="Google Shape;2517;p171"/>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2518" name="Google Shape;2518;p17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519" name="Google Shape;2519;p1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20" name="Google Shape;2520;p171"/>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2521" name="Google Shape;2521;p171"/>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2522" name="Google Shape;2522;p171"/>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2523" name="Google Shape;2523;p171"/>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24" name="Google Shape;2524;p171"/>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25" name="Google Shape;2525;p171"/>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2526" name="Google Shape;2526;p1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2527" name="Shape 2527"/>
        <p:cNvGrpSpPr/>
        <p:nvPr/>
      </p:nvGrpSpPr>
      <p:grpSpPr>
        <a:xfrm>
          <a:off x="0" y="0"/>
          <a:ext cx="0" cy="0"/>
          <a:chOff x="0" y="0"/>
          <a:chExt cx="0" cy="0"/>
        </a:xfrm>
      </p:grpSpPr>
      <p:sp>
        <p:nvSpPr>
          <p:cNvPr id="2528" name="Google Shape;2528;p172"/>
          <p:cNvSpPr/>
          <p:nvPr>
            <p:ph idx="2" type="pic"/>
          </p:nvPr>
        </p:nvSpPr>
        <p:spPr>
          <a:xfrm>
            <a:off x="0" y="0"/>
            <a:ext cx="9144000" cy="5143500"/>
          </a:xfrm>
          <a:prstGeom prst="rect">
            <a:avLst/>
          </a:prstGeom>
          <a:noFill/>
          <a:ln>
            <a:noFill/>
          </a:ln>
        </p:spPr>
      </p:sp>
      <p:sp>
        <p:nvSpPr>
          <p:cNvPr id="2529" name="Google Shape;2529;p1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30" name="Google Shape;2530;p172"/>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2531" name="Google Shape;2531;p172"/>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532" name="Google Shape;2532;p172"/>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2533" name="Google Shape;2533;p172"/>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2534" name="Google Shape;2534;p172"/>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2535" name="Google Shape;2535;p172"/>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2536" name="Google Shape;2536;p172"/>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2537" name="Google Shape;2537;p1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2538" name="Shape 2538"/>
        <p:cNvGrpSpPr/>
        <p:nvPr/>
      </p:nvGrpSpPr>
      <p:grpSpPr>
        <a:xfrm>
          <a:off x="0" y="0"/>
          <a:ext cx="0" cy="0"/>
          <a:chOff x="0" y="0"/>
          <a:chExt cx="0" cy="0"/>
        </a:xfrm>
      </p:grpSpPr>
      <p:sp>
        <p:nvSpPr>
          <p:cNvPr id="2539" name="Google Shape;2539;p173"/>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0" name="Google Shape;2540;p173"/>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1" name="Google Shape;2541;p173"/>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2" name="Google Shape;2542;p173"/>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3" name="Google Shape;2543;p173"/>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4" name="Google Shape;2544;p173"/>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5" name="Google Shape;2545;p173"/>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6" name="Google Shape;2546;p173"/>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7" name="Google Shape;2547;p173"/>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8" name="Google Shape;2548;p173"/>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49" name="Google Shape;2549;p17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50" name="Google Shape;2550;p17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51" name="Google Shape;2551;p1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52" name="Google Shape;2552;p17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53" name="Google Shape;2553;p173"/>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54" name="Google Shape;2554;p173"/>
          <p:cNvSpPr/>
          <p:nvPr>
            <p:ph idx="9" type="pic"/>
          </p:nvPr>
        </p:nvSpPr>
        <p:spPr>
          <a:xfrm>
            <a:off x="508000" y="3056438"/>
            <a:ext cx="322200" cy="322200"/>
          </a:xfrm>
          <a:prstGeom prst="rect">
            <a:avLst/>
          </a:prstGeom>
          <a:noFill/>
          <a:ln>
            <a:noFill/>
          </a:ln>
        </p:spPr>
      </p:sp>
      <p:sp>
        <p:nvSpPr>
          <p:cNvPr id="2555" name="Google Shape;2555;p17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201" name="Shape 201"/>
        <p:cNvGrpSpPr/>
        <p:nvPr/>
      </p:nvGrpSpPr>
      <p:grpSpPr>
        <a:xfrm>
          <a:off x="0" y="0"/>
          <a:ext cx="0" cy="0"/>
          <a:chOff x="0" y="0"/>
          <a:chExt cx="0" cy="0"/>
        </a:xfrm>
      </p:grpSpPr>
      <p:sp>
        <p:nvSpPr>
          <p:cNvPr id="202" name="Google Shape;202;p18"/>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3" name="Google Shape;203;p18"/>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4" name="Google Shape;204;p1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05" name="Google Shape;205;p1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210" name="Google Shape;210;p1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1" name="Google Shape;211;p1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8"/>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2556" name="Shape 2556"/>
        <p:cNvGrpSpPr/>
        <p:nvPr/>
      </p:nvGrpSpPr>
      <p:grpSpPr>
        <a:xfrm>
          <a:off x="0" y="0"/>
          <a:ext cx="0" cy="0"/>
          <a:chOff x="0" y="0"/>
          <a:chExt cx="0" cy="0"/>
        </a:xfrm>
      </p:grpSpPr>
      <p:sp>
        <p:nvSpPr>
          <p:cNvPr id="2557" name="Google Shape;2557;p174"/>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58" name="Google Shape;2558;p174"/>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59" name="Google Shape;2559;p17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60" name="Google Shape;2560;p17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61" name="Google Shape;2561;p17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62" name="Google Shape;2562;p17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63" name="Google Shape;2563;p174"/>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4" name="Google Shape;2564;p174"/>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2565" name="Google Shape;2565;p174"/>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2566" name="Google Shape;2566;p174"/>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7" name="Google Shape;2567;p174"/>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8" name="Google Shape;2568;p174"/>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9" name="Google Shape;2569;p174"/>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70" name="Google Shape;2570;p174"/>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1" name="Google Shape;2571;p174"/>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2" name="Google Shape;2572;p174"/>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3" name="Google Shape;2573;p174"/>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4" name="Google Shape;2574;p174"/>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5" name="Google Shape;2575;p174"/>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6" name="Google Shape;2576;p174"/>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7" name="Google Shape;2577;p174"/>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78" name="Google Shape;2578;p174"/>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2579" name="Google Shape;2579;p17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2580" name="Shape 2580"/>
        <p:cNvGrpSpPr/>
        <p:nvPr/>
      </p:nvGrpSpPr>
      <p:grpSpPr>
        <a:xfrm>
          <a:off x="0" y="0"/>
          <a:ext cx="0" cy="0"/>
          <a:chOff x="0" y="0"/>
          <a:chExt cx="0" cy="0"/>
        </a:xfrm>
      </p:grpSpPr>
      <p:sp>
        <p:nvSpPr>
          <p:cNvPr id="2581" name="Google Shape;2581;p175"/>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2" name="Google Shape;2582;p175"/>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3" name="Google Shape;2583;p175"/>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4" name="Google Shape;2584;p175"/>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5" name="Google Shape;2585;p175"/>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6" name="Google Shape;2586;p175"/>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7" name="Google Shape;2587;p175"/>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88" name="Google Shape;2588;p17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89" name="Google Shape;2589;p17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90" name="Google Shape;2590;p1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91" name="Google Shape;2591;p17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92" name="Google Shape;2592;p175"/>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93" name="Google Shape;2593;p175"/>
          <p:cNvSpPr/>
          <p:nvPr>
            <p:ph idx="2" type="pic"/>
          </p:nvPr>
        </p:nvSpPr>
        <p:spPr>
          <a:xfrm>
            <a:off x="505675" y="486938"/>
            <a:ext cx="322200" cy="322200"/>
          </a:xfrm>
          <a:prstGeom prst="rect">
            <a:avLst/>
          </a:prstGeom>
          <a:noFill/>
          <a:ln>
            <a:noFill/>
          </a:ln>
        </p:spPr>
      </p:sp>
      <p:sp>
        <p:nvSpPr>
          <p:cNvPr id="2594" name="Google Shape;2594;p175"/>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5" name="Google Shape;2595;p175"/>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6" name="Google Shape;2596;p175"/>
          <p:cNvSpPr/>
          <p:nvPr>
            <p:ph idx="3" type="pic"/>
          </p:nvPr>
        </p:nvSpPr>
        <p:spPr>
          <a:xfrm>
            <a:off x="2710675" y="486938"/>
            <a:ext cx="322200" cy="322200"/>
          </a:xfrm>
          <a:prstGeom prst="rect">
            <a:avLst/>
          </a:prstGeom>
          <a:noFill/>
          <a:ln>
            <a:noFill/>
          </a:ln>
        </p:spPr>
      </p:sp>
      <p:sp>
        <p:nvSpPr>
          <p:cNvPr id="2597" name="Google Shape;2597;p175"/>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8" name="Google Shape;2598;p175"/>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9" name="Google Shape;2599;p175"/>
          <p:cNvSpPr/>
          <p:nvPr>
            <p:ph idx="6" type="pic"/>
          </p:nvPr>
        </p:nvSpPr>
        <p:spPr>
          <a:xfrm>
            <a:off x="4925800" y="486938"/>
            <a:ext cx="322200" cy="322200"/>
          </a:xfrm>
          <a:prstGeom prst="rect">
            <a:avLst/>
          </a:prstGeom>
          <a:noFill/>
          <a:ln>
            <a:noFill/>
          </a:ln>
        </p:spPr>
      </p:sp>
      <p:sp>
        <p:nvSpPr>
          <p:cNvPr id="2600" name="Google Shape;2600;p175"/>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1" name="Google Shape;2601;p175"/>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2" name="Google Shape;2602;p175"/>
          <p:cNvSpPr/>
          <p:nvPr>
            <p:ph idx="9" type="pic"/>
          </p:nvPr>
        </p:nvSpPr>
        <p:spPr>
          <a:xfrm>
            <a:off x="7129675" y="486938"/>
            <a:ext cx="322200" cy="322200"/>
          </a:xfrm>
          <a:prstGeom prst="rect">
            <a:avLst/>
          </a:prstGeom>
          <a:noFill/>
          <a:ln>
            <a:noFill/>
          </a:ln>
        </p:spPr>
      </p:sp>
      <p:sp>
        <p:nvSpPr>
          <p:cNvPr id="2603" name="Google Shape;2603;p175"/>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4" name="Google Shape;2604;p175"/>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5" name="Google Shape;2605;p175"/>
          <p:cNvSpPr/>
          <p:nvPr>
            <p:ph idx="15" type="pic"/>
          </p:nvPr>
        </p:nvSpPr>
        <p:spPr>
          <a:xfrm>
            <a:off x="505675" y="2732400"/>
            <a:ext cx="322200" cy="322200"/>
          </a:xfrm>
          <a:prstGeom prst="rect">
            <a:avLst/>
          </a:prstGeom>
          <a:noFill/>
          <a:ln>
            <a:noFill/>
          </a:ln>
        </p:spPr>
      </p:sp>
      <p:sp>
        <p:nvSpPr>
          <p:cNvPr id="2606" name="Google Shape;2606;p175"/>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7" name="Google Shape;2607;p175"/>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8" name="Google Shape;2608;p175"/>
          <p:cNvSpPr/>
          <p:nvPr>
            <p:ph idx="18" type="pic"/>
          </p:nvPr>
        </p:nvSpPr>
        <p:spPr>
          <a:xfrm>
            <a:off x="2710675" y="2732400"/>
            <a:ext cx="322200" cy="322200"/>
          </a:xfrm>
          <a:prstGeom prst="rect">
            <a:avLst/>
          </a:prstGeom>
          <a:noFill/>
          <a:ln>
            <a:noFill/>
          </a:ln>
        </p:spPr>
      </p:sp>
      <p:sp>
        <p:nvSpPr>
          <p:cNvPr id="2609" name="Google Shape;2609;p175"/>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0" name="Google Shape;2610;p175"/>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1" name="Google Shape;2611;p175"/>
          <p:cNvSpPr/>
          <p:nvPr>
            <p:ph idx="21" type="pic"/>
          </p:nvPr>
        </p:nvSpPr>
        <p:spPr>
          <a:xfrm>
            <a:off x="4925800" y="2732400"/>
            <a:ext cx="322200" cy="322200"/>
          </a:xfrm>
          <a:prstGeom prst="rect">
            <a:avLst/>
          </a:prstGeom>
          <a:noFill/>
          <a:ln>
            <a:noFill/>
          </a:ln>
        </p:spPr>
      </p:sp>
      <p:sp>
        <p:nvSpPr>
          <p:cNvPr id="2612" name="Google Shape;2612;p175"/>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3" name="Google Shape;2613;p175"/>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4" name="Google Shape;2614;p175"/>
          <p:cNvSpPr/>
          <p:nvPr>
            <p:ph idx="24" type="pic"/>
          </p:nvPr>
        </p:nvSpPr>
        <p:spPr>
          <a:xfrm>
            <a:off x="7129675" y="2732400"/>
            <a:ext cx="322200" cy="322200"/>
          </a:xfrm>
          <a:prstGeom prst="rect">
            <a:avLst/>
          </a:prstGeom>
          <a:noFill/>
          <a:ln>
            <a:noFill/>
          </a:ln>
        </p:spPr>
      </p:sp>
      <p:sp>
        <p:nvSpPr>
          <p:cNvPr id="2615" name="Google Shape;2615;p175"/>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6" name="Google Shape;2616;p175"/>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7" name="Google Shape;2617;p17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2618" name="Shape 2618"/>
        <p:cNvGrpSpPr/>
        <p:nvPr/>
      </p:nvGrpSpPr>
      <p:grpSpPr>
        <a:xfrm>
          <a:off x="0" y="0"/>
          <a:ext cx="0" cy="0"/>
          <a:chOff x="0" y="0"/>
          <a:chExt cx="0" cy="0"/>
        </a:xfrm>
      </p:grpSpPr>
      <p:pic>
        <p:nvPicPr>
          <p:cNvPr id="2619" name="Google Shape;2619;p17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20" name="Google Shape;2620;p17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21" name="Google Shape;2621;p17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22" name="Google Shape;2622;p17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23" name="Google Shape;2623;p176"/>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4" name="Google Shape;2624;p176"/>
          <p:cNvSpPr/>
          <p:nvPr>
            <p:ph idx="2" type="pic"/>
          </p:nvPr>
        </p:nvSpPr>
        <p:spPr>
          <a:xfrm>
            <a:off x="505675" y="2732400"/>
            <a:ext cx="322200" cy="322200"/>
          </a:xfrm>
          <a:prstGeom prst="rect">
            <a:avLst/>
          </a:prstGeom>
          <a:noFill/>
          <a:ln>
            <a:noFill/>
          </a:ln>
        </p:spPr>
      </p:sp>
      <p:sp>
        <p:nvSpPr>
          <p:cNvPr id="2625" name="Google Shape;2625;p176"/>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26" name="Google Shape;2626;p176"/>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27" name="Google Shape;2627;p176"/>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8" name="Google Shape;2628;p176"/>
          <p:cNvSpPr/>
          <p:nvPr>
            <p:ph idx="3" type="pic"/>
          </p:nvPr>
        </p:nvSpPr>
        <p:spPr>
          <a:xfrm>
            <a:off x="4925800" y="2732400"/>
            <a:ext cx="322200" cy="322200"/>
          </a:xfrm>
          <a:prstGeom prst="rect">
            <a:avLst/>
          </a:prstGeom>
          <a:noFill/>
          <a:ln>
            <a:noFill/>
          </a:ln>
        </p:spPr>
      </p:sp>
      <p:sp>
        <p:nvSpPr>
          <p:cNvPr id="2629" name="Google Shape;2629;p176"/>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0" name="Google Shape;2630;p176"/>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1" name="Google Shape;2631;p176"/>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2" name="Google Shape;2632;p176"/>
          <p:cNvSpPr/>
          <p:nvPr>
            <p:ph idx="6" type="pic"/>
          </p:nvPr>
        </p:nvSpPr>
        <p:spPr>
          <a:xfrm>
            <a:off x="505675" y="486938"/>
            <a:ext cx="322200" cy="322200"/>
          </a:xfrm>
          <a:prstGeom prst="rect">
            <a:avLst/>
          </a:prstGeom>
          <a:noFill/>
          <a:ln>
            <a:noFill/>
          </a:ln>
        </p:spPr>
      </p:sp>
      <p:sp>
        <p:nvSpPr>
          <p:cNvPr id="2633" name="Google Shape;2633;p176"/>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4" name="Google Shape;2634;p176"/>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5" name="Google Shape;2635;p176"/>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6" name="Google Shape;2636;p176"/>
          <p:cNvSpPr/>
          <p:nvPr>
            <p:ph idx="9" type="pic"/>
          </p:nvPr>
        </p:nvSpPr>
        <p:spPr>
          <a:xfrm>
            <a:off x="4925800" y="486938"/>
            <a:ext cx="322200" cy="322200"/>
          </a:xfrm>
          <a:prstGeom prst="rect">
            <a:avLst/>
          </a:prstGeom>
          <a:noFill/>
          <a:ln>
            <a:noFill/>
          </a:ln>
        </p:spPr>
      </p:sp>
      <p:sp>
        <p:nvSpPr>
          <p:cNvPr id="2637" name="Google Shape;2637;p176"/>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8" name="Google Shape;2638;p176"/>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9" name="Google Shape;2639;p17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2640" name="Shape 2640"/>
        <p:cNvGrpSpPr/>
        <p:nvPr/>
      </p:nvGrpSpPr>
      <p:grpSpPr>
        <a:xfrm>
          <a:off x="0" y="0"/>
          <a:ext cx="0" cy="0"/>
          <a:chOff x="0" y="0"/>
          <a:chExt cx="0" cy="0"/>
        </a:xfrm>
      </p:grpSpPr>
      <p:pic>
        <p:nvPicPr>
          <p:cNvPr id="2641" name="Google Shape;2641;p17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42" name="Google Shape;2642;p17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43" name="Google Shape;2643;p1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44" name="Google Shape;2644;p17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45" name="Google Shape;2645;p177"/>
          <p:cNvSpPr/>
          <p:nvPr>
            <p:ph idx="2" type="pic"/>
          </p:nvPr>
        </p:nvSpPr>
        <p:spPr>
          <a:xfrm>
            <a:off x="785325" y="985675"/>
            <a:ext cx="950700" cy="950700"/>
          </a:xfrm>
          <a:prstGeom prst="ellipse">
            <a:avLst/>
          </a:prstGeom>
          <a:noFill/>
          <a:ln>
            <a:noFill/>
          </a:ln>
        </p:spPr>
      </p:sp>
      <p:sp>
        <p:nvSpPr>
          <p:cNvPr id="2646" name="Google Shape;2646;p177"/>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7" name="Google Shape;2647;p177"/>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8" name="Google Shape;2648;p177"/>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49" name="Google Shape;2649;p177"/>
          <p:cNvSpPr/>
          <p:nvPr>
            <p:ph idx="4" type="pic"/>
          </p:nvPr>
        </p:nvSpPr>
        <p:spPr>
          <a:xfrm>
            <a:off x="2989725" y="985675"/>
            <a:ext cx="950700" cy="950700"/>
          </a:xfrm>
          <a:prstGeom prst="ellipse">
            <a:avLst/>
          </a:prstGeom>
          <a:noFill/>
          <a:ln>
            <a:noFill/>
          </a:ln>
        </p:spPr>
      </p:sp>
      <p:sp>
        <p:nvSpPr>
          <p:cNvPr id="2650" name="Google Shape;2650;p177"/>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1" name="Google Shape;2651;p177"/>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2" name="Google Shape;2652;p177"/>
          <p:cNvSpPr/>
          <p:nvPr>
            <p:ph idx="7" type="pic"/>
          </p:nvPr>
        </p:nvSpPr>
        <p:spPr>
          <a:xfrm>
            <a:off x="5204850" y="985675"/>
            <a:ext cx="950700" cy="950700"/>
          </a:xfrm>
          <a:prstGeom prst="ellipse">
            <a:avLst/>
          </a:prstGeom>
          <a:noFill/>
          <a:ln>
            <a:noFill/>
          </a:ln>
        </p:spPr>
      </p:sp>
      <p:sp>
        <p:nvSpPr>
          <p:cNvPr id="2653" name="Google Shape;2653;p177"/>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4" name="Google Shape;2654;p177"/>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5" name="Google Shape;2655;p177"/>
          <p:cNvSpPr/>
          <p:nvPr>
            <p:ph idx="13" type="pic"/>
          </p:nvPr>
        </p:nvSpPr>
        <p:spPr>
          <a:xfrm>
            <a:off x="7408725" y="985675"/>
            <a:ext cx="950700" cy="950700"/>
          </a:xfrm>
          <a:prstGeom prst="ellipse">
            <a:avLst/>
          </a:prstGeom>
          <a:noFill/>
          <a:ln>
            <a:noFill/>
          </a:ln>
        </p:spPr>
      </p:sp>
      <p:sp>
        <p:nvSpPr>
          <p:cNvPr id="2656" name="Google Shape;2656;p177"/>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7" name="Google Shape;2657;p177"/>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8" name="Google Shape;2658;p177"/>
          <p:cNvSpPr/>
          <p:nvPr>
            <p:ph idx="16" type="pic"/>
          </p:nvPr>
        </p:nvSpPr>
        <p:spPr>
          <a:xfrm>
            <a:off x="785325" y="2893500"/>
            <a:ext cx="950700" cy="950700"/>
          </a:xfrm>
          <a:prstGeom prst="ellipse">
            <a:avLst/>
          </a:prstGeom>
          <a:noFill/>
          <a:ln>
            <a:noFill/>
          </a:ln>
        </p:spPr>
      </p:sp>
      <p:sp>
        <p:nvSpPr>
          <p:cNvPr id="2659" name="Google Shape;2659;p177"/>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0" name="Google Shape;2660;p177"/>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1" name="Google Shape;2661;p177"/>
          <p:cNvSpPr/>
          <p:nvPr>
            <p:ph idx="19" type="pic"/>
          </p:nvPr>
        </p:nvSpPr>
        <p:spPr>
          <a:xfrm>
            <a:off x="2989725" y="2893500"/>
            <a:ext cx="950700" cy="950700"/>
          </a:xfrm>
          <a:prstGeom prst="ellipse">
            <a:avLst/>
          </a:prstGeom>
          <a:noFill/>
          <a:ln>
            <a:noFill/>
          </a:ln>
        </p:spPr>
      </p:sp>
      <p:sp>
        <p:nvSpPr>
          <p:cNvPr id="2662" name="Google Shape;2662;p177"/>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3" name="Google Shape;2663;p177"/>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4" name="Google Shape;2664;p177"/>
          <p:cNvSpPr/>
          <p:nvPr>
            <p:ph idx="22" type="pic"/>
          </p:nvPr>
        </p:nvSpPr>
        <p:spPr>
          <a:xfrm>
            <a:off x="5204850" y="2893500"/>
            <a:ext cx="950700" cy="950700"/>
          </a:xfrm>
          <a:prstGeom prst="ellipse">
            <a:avLst/>
          </a:prstGeom>
          <a:noFill/>
          <a:ln>
            <a:noFill/>
          </a:ln>
        </p:spPr>
      </p:sp>
      <p:sp>
        <p:nvSpPr>
          <p:cNvPr id="2665" name="Google Shape;2665;p177"/>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6" name="Google Shape;2666;p177"/>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7" name="Google Shape;2667;p177"/>
          <p:cNvSpPr/>
          <p:nvPr>
            <p:ph idx="25" type="pic"/>
          </p:nvPr>
        </p:nvSpPr>
        <p:spPr>
          <a:xfrm>
            <a:off x="7408725" y="2893500"/>
            <a:ext cx="950700" cy="950700"/>
          </a:xfrm>
          <a:prstGeom prst="ellipse">
            <a:avLst/>
          </a:prstGeom>
          <a:noFill/>
          <a:ln>
            <a:noFill/>
          </a:ln>
        </p:spPr>
      </p:sp>
      <p:sp>
        <p:nvSpPr>
          <p:cNvPr id="2668" name="Google Shape;2668;p177"/>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9" name="Google Shape;2669;p177"/>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70" name="Google Shape;2670;p1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2671" name="Shape 2671"/>
        <p:cNvGrpSpPr/>
        <p:nvPr/>
      </p:nvGrpSpPr>
      <p:grpSpPr>
        <a:xfrm>
          <a:off x="0" y="0"/>
          <a:ext cx="0" cy="0"/>
          <a:chOff x="0" y="0"/>
          <a:chExt cx="0" cy="0"/>
        </a:xfrm>
      </p:grpSpPr>
      <p:pic>
        <p:nvPicPr>
          <p:cNvPr id="2672" name="Google Shape;2672;p178"/>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2673" name="Google Shape;2673;p178"/>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674" name="Google Shape;2674;p1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2675" name="Google Shape;2675;p178"/>
          <p:cNvSpPr/>
          <p:nvPr>
            <p:ph idx="2" type="pic"/>
          </p:nvPr>
        </p:nvSpPr>
        <p:spPr>
          <a:xfrm>
            <a:off x="3739275" y="1739025"/>
            <a:ext cx="1665600" cy="1665600"/>
          </a:xfrm>
          <a:prstGeom prst="ellipse">
            <a:avLst/>
          </a:prstGeom>
          <a:noFill/>
          <a:ln>
            <a:noFill/>
          </a:ln>
        </p:spPr>
      </p:sp>
      <p:sp>
        <p:nvSpPr>
          <p:cNvPr id="2676" name="Google Shape;2676;p178"/>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677" name="Google Shape;2677;p178"/>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2678" name="Google Shape;2678;p178"/>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2679" name="Google Shape;2679;p178"/>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80" name="Google Shape;2680;p178"/>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81" name="Google Shape;2681;p17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2682" name="Shape 2682"/>
        <p:cNvGrpSpPr/>
        <p:nvPr/>
      </p:nvGrpSpPr>
      <p:grpSpPr>
        <a:xfrm>
          <a:off x="0" y="0"/>
          <a:ext cx="0" cy="0"/>
          <a:chOff x="0" y="0"/>
          <a:chExt cx="0" cy="0"/>
        </a:xfrm>
      </p:grpSpPr>
      <p:sp>
        <p:nvSpPr>
          <p:cNvPr id="2683" name="Google Shape;2683;p179"/>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4" name="Google Shape;2684;p179"/>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5" name="Google Shape;2685;p179"/>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6" name="Google Shape;2686;p179"/>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7" name="Google Shape;2687;p179"/>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688" name="Google Shape;2688;p17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89" name="Google Shape;2689;p17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90" name="Google Shape;2690;p1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91" name="Google Shape;2691;p17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92" name="Google Shape;2692;p179"/>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93" name="Google Shape;2693;p179"/>
          <p:cNvSpPr/>
          <p:nvPr>
            <p:ph idx="2" type="pic"/>
          </p:nvPr>
        </p:nvSpPr>
        <p:spPr>
          <a:xfrm>
            <a:off x="568623" y="486938"/>
            <a:ext cx="320100" cy="322200"/>
          </a:xfrm>
          <a:prstGeom prst="rect">
            <a:avLst/>
          </a:prstGeom>
          <a:noFill/>
          <a:ln>
            <a:noFill/>
          </a:ln>
        </p:spPr>
      </p:sp>
      <p:sp>
        <p:nvSpPr>
          <p:cNvPr id="2694" name="Google Shape;2694;p179"/>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5" name="Google Shape;2695;p179"/>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6" name="Google Shape;2696;p179"/>
          <p:cNvSpPr/>
          <p:nvPr>
            <p:ph idx="3" type="pic"/>
          </p:nvPr>
        </p:nvSpPr>
        <p:spPr>
          <a:xfrm>
            <a:off x="3499517" y="486938"/>
            <a:ext cx="320100" cy="322200"/>
          </a:xfrm>
          <a:prstGeom prst="rect">
            <a:avLst/>
          </a:prstGeom>
          <a:noFill/>
          <a:ln>
            <a:noFill/>
          </a:ln>
        </p:spPr>
      </p:sp>
      <p:sp>
        <p:nvSpPr>
          <p:cNvPr id="2697" name="Google Shape;2697;p179"/>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8" name="Google Shape;2698;p179"/>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9" name="Google Shape;2699;p179"/>
          <p:cNvSpPr/>
          <p:nvPr>
            <p:ph idx="6" type="pic"/>
          </p:nvPr>
        </p:nvSpPr>
        <p:spPr>
          <a:xfrm>
            <a:off x="6459485" y="486938"/>
            <a:ext cx="320100" cy="322200"/>
          </a:xfrm>
          <a:prstGeom prst="rect">
            <a:avLst/>
          </a:prstGeom>
          <a:noFill/>
          <a:ln>
            <a:noFill/>
          </a:ln>
        </p:spPr>
      </p:sp>
      <p:sp>
        <p:nvSpPr>
          <p:cNvPr id="2700" name="Google Shape;2700;p179"/>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1" name="Google Shape;2701;p179"/>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2" name="Google Shape;2702;p179"/>
          <p:cNvSpPr/>
          <p:nvPr>
            <p:ph idx="9" type="pic"/>
          </p:nvPr>
        </p:nvSpPr>
        <p:spPr>
          <a:xfrm>
            <a:off x="568623" y="2732400"/>
            <a:ext cx="320100" cy="322200"/>
          </a:xfrm>
          <a:prstGeom prst="rect">
            <a:avLst/>
          </a:prstGeom>
          <a:noFill/>
          <a:ln>
            <a:noFill/>
          </a:ln>
        </p:spPr>
      </p:sp>
      <p:sp>
        <p:nvSpPr>
          <p:cNvPr id="2703" name="Google Shape;2703;p179"/>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4" name="Google Shape;2704;p179"/>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5" name="Google Shape;2705;p179"/>
          <p:cNvSpPr/>
          <p:nvPr>
            <p:ph idx="15" type="pic"/>
          </p:nvPr>
        </p:nvSpPr>
        <p:spPr>
          <a:xfrm>
            <a:off x="3499517" y="2732400"/>
            <a:ext cx="320100" cy="322200"/>
          </a:xfrm>
          <a:prstGeom prst="rect">
            <a:avLst/>
          </a:prstGeom>
          <a:noFill/>
          <a:ln>
            <a:noFill/>
          </a:ln>
        </p:spPr>
      </p:sp>
      <p:sp>
        <p:nvSpPr>
          <p:cNvPr id="2706" name="Google Shape;2706;p179"/>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7" name="Google Shape;2707;p179"/>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8" name="Google Shape;2708;p179"/>
          <p:cNvSpPr/>
          <p:nvPr>
            <p:ph idx="18" type="pic"/>
          </p:nvPr>
        </p:nvSpPr>
        <p:spPr>
          <a:xfrm>
            <a:off x="6459485" y="2732400"/>
            <a:ext cx="320100" cy="322200"/>
          </a:xfrm>
          <a:prstGeom prst="rect">
            <a:avLst/>
          </a:prstGeom>
          <a:noFill/>
          <a:ln>
            <a:noFill/>
          </a:ln>
        </p:spPr>
      </p:sp>
      <p:sp>
        <p:nvSpPr>
          <p:cNvPr id="2709" name="Google Shape;2709;p179"/>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10" name="Google Shape;2710;p179"/>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11" name="Google Shape;2711;p17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714" name="Shape 2714"/>
        <p:cNvGrpSpPr/>
        <p:nvPr/>
      </p:nvGrpSpPr>
      <p:grpSpPr>
        <a:xfrm>
          <a:off x="0" y="0"/>
          <a:ext cx="0" cy="0"/>
          <a:chOff x="0" y="0"/>
          <a:chExt cx="0" cy="0"/>
        </a:xfrm>
      </p:grpSpPr>
      <p:pic>
        <p:nvPicPr>
          <p:cNvPr id="2715" name="Google Shape;2715;p181"/>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716" name="Google Shape;2716;p1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717" name="Google Shape;2717;p18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18" name="Google Shape;2718;p1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19" name="Google Shape;2719;p18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720" name="Shape 2720"/>
        <p:cNvGrpSpPr/>
        <p:nvPr/>
      </p:nvGrpSpPr>
      <p:grpSpPr>
        <a:xfrm>
          <a:off x="0" y="0"/>
          <a:ext cx="0" cy="0"/>
          <a:chOff x="0" y="0"/>
          <a:chExt cx="0" cy="0"/>
        </a:xfrm>
      </p:grpSpPr>
      <p:sp>
        <p:nvSpPr>
          <p:cNvPr id="2721" name="Google Shape;2721;p1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722" name="Google Shape;2722;p18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23" name="Google Shape;2723;p1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24" name="Google Shape;2724;p18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25" name="Google Shape;2725;p18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726" name="Shape 2726"/>
        <p:cNvGrpSpPr/>
        <p:nvPr/>
      </p:nvGrpSpPr>
      <p:grpSpPr>
        <a:xfrm>
          <a:off x="0" y="0"/>
          <a:ext cx="0" cy="0"/>
          <a:chOff x="0" y="0"/>
          <a:chExt cx="0" cy="0"/>
        </a:xfrm>
      </p:grpSpPr>
      <p:sp>
        <p:nvSpPr>
          <p:cNvPr id="2727" name="Google Shape;2727;p18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28" name="Google Shape;2728;p18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729" name="Google Shape;2729;p18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730" name="Google Shape;2730;p183"/>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731" name="Google Shape;2731;p18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732" name="Shape 2732"/>
        <p:cNvGrpSpPr/>
        <p:nvPr/>
      </p:nvGrpSpPr>
      <p:grpSpPr>
        <a:xfrm>
          <a:off x="0" y="0"/>
          <a:ext cx="0" cy="0"/>
          <a:chOff x="0" y="0"/>
          <a:chExt cx="0" cy="0"/>
        </a:xfrm>
      </p:grpSpPr>
      <p:sp>
        <p:nvSpPr>
          <p:cNvPr id="2733" name="Google Shape;2733;p18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34" name="Google Shape;2734;p18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35" name="Google Shape;2735;p184"/>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736" name="Google Shape;2736;p18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737" name="Google Shape;2737;p18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213" name="Shape 213"/>
        <p:cNvGrpSpPr/>
        <p:nvPr/>
      </p:nvGrpSpPr>
      <p:grpSpPr>
        <a:xfrm>
          <a:off x="0" y="0"/>
          <a:ext cx="0" cy="0"/>
          <a:chOff x="0" y="0"/>
          <a:chExt cx="0" cy="0"/>
        </a:xfrm>
      </p:grpSpPr>
      <p:sp>
        <p:nvSpPr>
          <p:cNvPr id="214" name="Google Shape;214;p19"/>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15" name="Google Shape;215;p19"/>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16" name="Google Shape;216;p1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17" name="Google Shape;217;p1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9" name="Google Shape;219;p1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738" name="Shape 2738"/>
        <p:cNvGrpSpPr/>
        <p:nvPr/>
      </p:nvGrpSpPr>
      <p:grpSpPr>
        <a:xfrm>
          <a:off x="0" y="0"/>
          <a:ext cx="0" cy="0"/>
          <a:chOff x="0" y="0"/>
          <a:chExt cx="0" cy="0"/>
        </a:xfrm>
      </p:grpSpPr>
      <p:pic>
        <p:nvPicPr>
          <p:cNvPr id="2739" name="Google Shape;2739;p185"/>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740" name="Google Shape;2740;p18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41" name="Google Shape;2741;p18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42" name="Google Shape;2742;p185"/>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743" name="Google Shape;2743;p18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744" name="Google Shape;2744;p18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745" name="Shape 2745"/>
        <p:cNvGrpSpPr/>
        <p:nvPr/>
      </p:nvGrpSpPr>
      <p:grpSpPr>
        <a:xfrm>
          <a:off x="0" y="0"/>
          <a:ext cx="0" cy="0"/>
          <a:chOff x="0" y="0"/>
          <a:chExt cx="0" cy="0"/>
        </a:xfrm>
      </p:grpSpPr>
      <p:sp>
        <p:nvSpPr>
          <p:cNvPr id="2746" name="Google Shape;2746;p186"/>
          <p:cNvSpPr/>
          <p:nvPr>
            <p:ph idx="2" type="pic"/>
          </p:nvPr>
        </p:nvSpPr>
        <p:spPr>
          <a:xfrm>
            <a:off x="0" y="0"/>
            <a:ext cx="9144000" cy="5143500"/>
          </a:xfrm>
          <a:prstGeom prst="rect">
            <a:avLst/>
          </a:prstGeom>
          <a:noFill/>
          <a:ln>
            <a:noFill/>
          </a:ln>
        </p:spPr>
      </p:sp>
      <p:sp>
        <p:nvSpPr>
          <p:cNvPr id="2747" name="Google Shape;2747;p18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748" name="Google Shape;2748;p18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749" name="Google Shape;2749;p18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750" name="Google Shape;2750;p18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751" name="Google Shape;2751;p18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752" name="Shape 2752"/>
        <p:cNvGrpSpPr/>
        <p:nvPr/>
      </p:nvGrpSpPr>
      <p:grpSpPr>
        <a:xfrm>
          <a:off x="0" y="0"/>
          <a:ext cx="0" cy="0"/>
          <a:chOff x="0" y="0"/>
          <a:chExt cx="0" cy="0"/>
        </a:xfrm>
      </p:grpSpPr>
      <p:pic>
        <p:nvPicPr>
          <p:cNvPr id="2753" name="Google Shape;2753;p18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54" name="Google Shape;2754;p18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55" name="Google Shape;2755;p1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56" name="Google Shape;2756;p18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57" name="Google Shape;2757;p18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58" name="Google Shape;2758;p18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59" name="Google Shape;2759;p18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0" name="Google Shape;2760;p18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1" name="Google Shape;2761;p18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2" name="Google Shape;2762;p18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3" name="Google Shape;2763;p18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4" name="Google Shape;2764;p18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5" name="Google Shape;2765;p1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766" name="Shape 2766"/>
        <p:cNvGrpSpPr/>
        <p:nvPr/>
      </p:nvGrpSpPr>
      <p:grpSpPr>
        <a:xfrm>
          <a:off x="0" y="0"/>
          <a:ext cx="0" cy="0"/>
          <a:chOff x="0" y="0"/>
          <a:chExt cx="0" cy="0"/>
        </a:xfrm>
      </p:grpSpPr>
      <p:sp>
        <p:nvSpPr>
          <p:cNvPr id="2767" name="Google Shape;2767;p18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68" name="Google Shape;2768;p18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9" name="Google Shape;2769;p18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0" name="Google Shape;2770;p18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1" name="Google Shape;2771;p18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2" name="Google Shape;2772;p18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3" name="Google Shape;2773;p18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4" name="Google Shape;2774;p18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775" name="Google Shape;2775;p18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76" name="Google Shape;2776;p1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77" name="Google Shape;2777;p18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78" name="Google Shape;2778;p18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779" name="Google Shape;2779;p1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780" name="Shape 2780"/>
        <p:cNvGrpSpPr/>
        <p:nvPr/>
      </p:nvGrpSpPr>
      <p:grpSpPr>
        <a:xfrm>
          <a:off x="0" y="0"/>
          <a:ext cx="0" cy="0"/>
          <a:chOff x="0" y="0"/>
          <a:chExt cx="0" cy="0"/>
        </a:xfrm>
      </p:grpSpPr>
      <p:pic>
        <p:nvPicPr>
          <p:cNvPr id="2781" name="Google Shape;2781;p1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82" name="Google Shape;2782;p1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83" name="Google Shape;2783;p1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84" name="Google Shape;2784;p1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85" name="Google Shape;2785;p18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86" name="Google Shape;2786;p18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87" name="Google Shape;2787;p1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788" name="Shape 2788"/>
        <p:cNvGrpSpPr/>
        <p:nvPr/>
      </p:nvGrpSpPr>
      <p:grpSpPr>
        <a:xfrm>
          <a:off x="0" y="0"/>
          <a:ext cx="0" cy="0"/>
          <a:chOff x="0" y="0"/>
          <a:chExt cx="0" cy="0"/>
        </a:xfrm>
      </p:grpSpPr>
      <p:pic>
        <p:nvPicPr>
          <p:cNvPr id="2789" name="Google Shape;2789;p19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90" name="Google Shape;2790;p19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91" name="Google Shape;2791;p1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92" name="Google Shape;2792;p19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93" name="Google Shape;2793;p19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94" name="Google Shape;2794;p19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95" name="Google Shape;2795;p190"/>
          <p:cNvSpPr/>
          <p:nvPr>
            <p:ph idx="3" type="pic"/>
          </p:nvPr>
        </p:nvSpPr>
        <p:spPr>
          <a:xfrm>
            <a:off x="4572000" y="0"/>
            <a:ext cx="4572000" cy="4818600"/>
          </a:xfrm>
          <a:prstGeom prst="rect">
            <a:avLst/>
          </a:prstGeom>
          <a:noFill/>
          <a:ln>
            <a:noFill/>
          </a:ln>
        </p:spPr>
      </p:sp>
      <p:sp>
        <p:nvSpPr>
          <p:cNvPr id="2796" name="Google Shape;2796;p1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797" name="Shape 2797"/>
        <p:cNvGrpSpPr/>
        <p:nvPr/>
      </p:nvGrpSpPr>
      <p:grpSpPr>
        <a:xfrm>
          <a:off x="0" y="0"/>
          <a:ext cx="0" cy="0"/>
          <a:chOff x="0" y="0"/>
          <a:chExt cx="0" cy="0"/>
        </a:xfrm>
      </p:grpSpPr>
      <p:pic>
        <p:nvPicPr>
          <p:cNvPr id="2798" name="Google Shape;2798;p1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99" name="Google Shape;2799;p1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00" name="Google Shape;2800;p1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01" name="Google Shape;2801;p1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02" name="Google Shape;2802;p191"/>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3" name="Google Shape;2803;p19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4" name="Google Shape;2804;p191"/>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05" name="Google Shape;2805;p191"/>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6" name="Google Shape;2806;p191"/>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07" name="Google Shape;2807;p1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808" name="Shape 2808"/>
        <p:cNvGrpSpPr/>
        <p:nvPr/>
      </p:nvGrpSpPr>
      <p:grpSpPr>
        <a:xfrm>
          <a:off x="0" y="0"/>
          <a:ext cx="0" cy="0"/>
          <a:chOff x="0" y="0"/>
          <a:chExt cx="0" cy="0"/>
        </a:xfrm>
      </p:grpSpPr>
      <p:pic>
        <p:nvPicPr>
          <p:cNvPr id="2809" name="Google Shape;2809;p19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10" name="Google Shape;2810;p19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11" name="Google Shape;2811;p1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12" name="Google Shape;2812;p19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13" name="Google Shape;2813;p192"/>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14" name="Google Shape;2814;p19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15" name="Google Shape;2815;p192"/>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16" name="Google Shape;2816;p192"/>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17" name="Google Shape;2817;p192"/>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18" name="Google Shape;2818;p192"/>
          <p:cNvSpPr/>
          <p:nvPr>
            <p:ph idx="5" type="pic"/>
          </p:nvPr>
        </p:nvSpPr>
        <p:spPr>
          <a:xfrm>
            <a:off x="4572000" y="0"/>
            <a:ext cx="4572000" cy="4818600"/>
          </a:xfrm>
          <a:prstGeom prst="rect">
            <a:avLst/>
          </a:prstGeom>
          <a:noFill/>
          <a:ln>
            <a:noFill/>
          </a:ln>
        </p:spPr>
      </p:sp>
      <p:sp>
        <p:nvSpPr>
          <p:cNvPr id="2819" name="Google Shape;2819;p1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820" name="Shape 2820"/>
        <p:cNvGrpSpPr/>
        <p:nvPr/>
      </p:nvGrpSpPr>
      <p:grpSpPr>
        <a:xfrm>
          <a:off x="0" y="0"/>
          <a:ext cx="0" cy="0"/>
          <a:chOff x="0" y="0"/>
          <a:chExt cx="0" cy="0"/>
        </a:xfrm>
      </p:grpSpPr>
      <p:pic>
        <p:nvPicPr>
          <p:cNvPr id="2821" name="Google Shape;2821;p1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22" name="Google Shape;2822;p1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23" name="Google Shape;2823;p1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24" name="Google Shape;2824;p1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25" name="Google Shape;2825;p19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6" name="Google Shape;2826;p19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7" name="Google Shape;2827;p19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28" name="Google Shape;2828;p19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9" name="Google Shape;2829;p19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30" name="Google Shape;2830;p19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31" name="Google Shape;2831;p19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32" name="Google Shape;2832;p19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33" name="Google Shape;2833;p19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34" name="Google Shape;2834;p193"/>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835" name="Google Shape;2835;p193"/>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836" name="Google Shape;2836;p193"/>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837" name="Google Shape;2837;p193"/>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838" name="Google Shape;2838;p19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39" name="Google Shape;2839;p19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40" name="Google Shape;2840;p19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41" name="Google Shape;2841;p19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842" name="Google Shape;2842;p193"/>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843" name="Google Shape;2843;p193"/>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844" name="Google Shape;2844;p193"/>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845" name="Google Shape;2845;p193"/>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846" name="Google Shape;2846;p193"/>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847" name="Google Shape;2847;p193"/>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848" name="Google Shape;2848;p193"/>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849" name="Google Shape;2849;p193"/>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850" name="Google Shape;2850;p1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851" name="Shape 2851"/>
        <p:cNvGrpSpPr/>
        <p:nvPr/>
      </p:nvGrpSpPr>
      <p:grpSpPr>
        <a:xfrm>
          <a:off x="0" y="0"/>
          <a:ext cx="0" cy="0"/>
          <a:chOff x="0" y="0"/>
          <a:chExt cx="0" cy="0"/>
        </a:xfrm>
      </p:grpSpPr>
      <p:pic>
        <p:nvPicPr>
          <p:cNvPr id="2852" name="Google Shape;2852;p19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53" name="Google Shape;2853;p19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54" name="Google Shape;2854;p1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55" name="Google Shape;2855;p19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56" name="Google Shape;2856;p19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57" name="Google Shape;2857;p19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58" name="Google Shape;2858;p19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59" name="Google Shape;2859;p19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0" name="Google Shape;2860;p19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61" name="Google Shape;2861;p19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862" name="Google Shape;2862;p19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863" name="Google Shape;2863;p194"/>
          <p:cNvSpPr/>
          <p:nvPr>
            <p:ph idx="5" type="pic"/>
          </p:nvPr>
        </p:nvSpPr>
        <p:spPr>
          <a:xfrm>
            <a:off x="942600" y="1611824"/>
            <a:ext cx="1268400" cy="1268400"/>
          </a:xfrm>
          <a:prstGeom prst="rect">
            <a:avLst/>
          </a:prstGeom>
          <a:noFill/>
          <a:ln>
            <a:noFill/>
          </a:ln>
        </p:spPr>
      </p:sp>
      <p:sp>
        <p:nvSpPr>
          <p:cNvPr id="2864" name="Google Shape;2864;p19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5" name="Google Shape;2865;p19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66" name="Google Shape;2866;p19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867" name="Google Shape;2867;p194"/>
          <p:cNvSpPr/>
          <p:nvPr>
            <p:ph idx="8" type="pic"/>
          </p:nvPr>
        </p:nvSpPr>
        <p:spPr>
          <a:xfrm>
            <a:off x="3777150" y="1611824"/>
            <a:ext cx="1268400" cy="1268400"/>
          </a:xfrm>
          <a:prstGeom prst="rect">
            <a:avLst/>
          </a:prstGeom>
          <a:noFill/>
          <a:ln>
            <a:noFill/>
          </a:ln>
        </p:spPr>
      </p:sp>
      <p:sp>
        <p:nvSpPr>
          <p:cNvPr id="2868" name="Google Shape;2868;p194"/>
          <p:cNvSpPr/>
          <p:nvPr>
            <p:ph idx="9" type="pic"/>
          </p:nvPr>
        </p:nvSpPr>
        <p:spPr>
          <a:xfrm>
            <a:off x="6619875" y="1611824"/>
            <a:ext cx="1268400" cy="1268400"/>
          </a:xfrm>
          <a:prstGeom prst="rect">
            <a:avLst/>
          </a:prstGeom>
          <a:noFill/>
          <a:ln>
            <a:noFill/>
          </a:ln>
        </p:spPr>
      </p:sp>
      <p:sp>
        <p:nvSpPr>
          <p:cNvPr id="2869" name="Google Shape;2869;p1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220" name="Shape 220"/>
        <p:cNvGrpSpPr/>
        <p:nvPr/>
      </p:nvGrpSpPr>
      <p:grpSpPr>
        <a:xfrm>
          <a:off x="0" y="0"/>
          <a:ext cx="0" cy="0"/>
          <a:chOff x="0" y="0"/>
          <a:chExt cx="0" cy="0"/>
        </a:xfrm>
      </p:grpSpPr>
      <p:sp>
        <p:nvSpPr>
          <p:cNvPr id="221" name="Google Shape;221;p20"/>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22" name="Google Shape;222;p2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23" name="Google Shape;223;p2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25" name="Google Shape;225;p2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0"/>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870" name="Shape 2870"/>
        <p:cNvGrpSpPr/>
        <p:nvPr/>
      </p:nvGrpSpPr>
      <p:grpSpPr>
        <a:xfrm>
          <a:off x="0" y="0"/>
          <a:ext cx="0" cy="0"/>
          <a:chOff x="0" y="0"/>
          <a:chExt cx="0" cy="0"/>
        </a:xfrm>
      </p:grpSpPr>
      <p:pic>
        <p:nvPicPr>
          <p:cNvPr id="2871" name="Google Shape;2871;p1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72" name="Google Shape;2872;p1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73" name="Google Shape;2873;p1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74" name="Google Shape;2874;p1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75" name="Google Shape;2875;p195"/>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6" name="Google Shape;2876;p19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7" name="Google Shape;2877;p195"/>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78" name="Google Shape;2878;p195"/>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2879" name="Google Shape;2879;p195"/>
          <p:cNvSpPr/>
          <p:nvPr>
            <p:ph idx="3" type="pic"/>
          </p:nvPr>
        </p:nvSpPr>
        <p:spPr>
          <a:xfrm>
            <a:off x="1726794" y="1611824"/>
            <a:ext cx="1268400" cy="1268400"/>
          </a:xfrm>
          <a:prstGeom prst="rect">
            <a:avLst/>
          </a:prstGeom>
          <a:noFill/>
          <a:ln>
            <a:noFill/>
          </a:ln>
        </p:spPr>
      </p:sp>
      <p:sp>
        <p:nvSpPr>
          <p:cNvPr id="2880" name="Google Shape;2880;p195"/>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81" name="Google Shape;2881;p195"/>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82" name="Google Shape;2882;p195"/>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2883" name="Google Shape;2883;p195"/>
          <p:cNvSpPr/>
          <p:nvPr>
            <p:ph idx="6" type="pic"/>
          </p:nvPr>
        </p:nvSpPr>
        <p:spPr>
          <a:xfrm>
            <a:off x="6147388" y="1611824"/>
            <a:ext cx="1268400" cy="1268400"/>
          </a:xfrm>
          <a:prstGeom prst="rect">
            <a:avLst/>
          </a:prstGeom>
          <a:noFill/>
          <a:ln>
            <a:noFill/>
          </a:ln>
        </p:spPr>
      </p:sp>
      <p:sp>
        <p:nvSpPr>
          <p:cNvPr id="2884" name="Google Shape;2884;p1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2885" name="Shape 2885"/>
        <p:cNvGrpSpPr/>
        <p:nvPr/>
      </p:nvGrpSpPr>
      <p:grpSpPr>
        <a:xfrm>
          <a:off x="0" y="0"/>
          <a:ext cx="0" cy="0"/>
          <a:chOff x="0" y="0"/>
          <a:chExt cx="0" cy="0"/>
        </a:xfrm>
      </p:grpSpPr>
      <p:pic>
        <p:nvPicPr>
          <p:cNvPr id="2886" name="Google Shape;2886;p19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87" name="Google Shape;2887;p19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88" name="Google Shape;2888;p19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89" name="Google Shape;2889;p19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90" name="Google Shape;2890;p196"/>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91" name="Google Shape;2891;p19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92" name="Google Shape;2892;p196"/>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93" name="Google Shape;2893;p196"/>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2894" name="Google Shape;2894;p196"/>
          <p:cNvSpPr/>
          <p:nvPr>
            <p:ph idx="3" type="pic"/>
          </p:nvPr>
        </p:nvSpPr>
        <p:spPr>
          <a:xfrm>
            <a:off x="1098299" y="976875"/>
            <a:ext cx="957000" cy="957000"/>
          </a:xfrm>
          <a:prstGeom prst="rect">
            <a:avLst/>
          </a:prstGeom>
          <a:noFill/>
          <a:ln>
            <a:noFill/>
          </a:ln>
        </p:spPr>
      </p:sp>
      <p:sp>
        <p:nvSpPr>
          <p:cNvPr id="2895" name="Google Shape;2895;p196"/>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96" name="Google Shape;2896;p196"/>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97" name="Google Shape;2897;p196"/>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2898" name="Google Shape;2898;p196"/>
          <p:cNvSpPr/>
          <p:nvPr>
            <p:ph idx="6" type="pic"/>
          </p:nvPr>
        </p:nvSpPr>
        <p:spPr>
          <a:xfrm>
            <a:off x="3932849" y="976875"/>
            <a:ext cx="957000" cy="957000"/>
          </a:xfrm>
          <a:prstGeom prst="rect">
            <a:avLst/>
          </a:prstGeom>
          <a:noFill/>
          <a:ln>
            <a:noFill/>
          </a:ln>
        </p:spPr>
      </p:sp>
      <p:sp>
        <p:nvSpPr>
          <p:cNvPr id="2899" name="Google Shape;2899;p196"/>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00" name="Google Shape;2900;p196"/>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01" name="Google Shape;2901;p196"/>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2902" name="Google Shape;2902;p196"/>
          <p:cNvSpPr/>
          <p:nvPr>
            <p:ph idx="9" type="pic"/>
          </p:nvPr>
        </p:nvSpPr>
        <p:spPr>
          <a:xfrm>
            <a:off x="6767399" y="976875"/>
            <a:ext cx="957000" cy="957000"/>
          </a:xfrm>
          <a:prstGeom prst="rect">
            <a:avLst/>
          </a:prstGeom>
          <a:noFill/>
          <a:ln>
            <a:noFill/>
          </a:ln>
        </p:spPr>
      </p:sp>
      <p:sp>
        <p:nvSpPr>
          <p:cNvPr id="2903" name="Google Shape;2903;p196"/>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04" name="Google Shape;2904;p196"/>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05" name="Google Shape;2905;p196"/>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2906" name="Google Shape;2906;p196"/>
          <p:cNvSpPr/>
          <p:nvPr>
            <p:ph idx="15" type="pic"/>
          </p:nvPr>
        </p:nvSpPr>
        <p:spPr>
          <a:xfrm>
            <a:off x="1098299" y="2894900"/>
            <a:ext cx="957000" cy="957000"/>
          </a:xfrm>
          <a:prstGeom prst="rect">
            <a:avLst/>
          </a:prstGeom>
          <a:noFill/>
          <a:ln>
            <a:noFill/>
          </a:ln>
        </p:spPr>
      </p:sp>
      <p:sp>
        <p:nvSpPr>
          <p:cNvPr id="2907" name="Google Shape;2907;p196"/>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08" name="Google Shape;2908;p196"/>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09" name="Google Shape;2909;p196"/>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2910" name="Google Shape;2910;p196"/>
          <p:cNvSpPr/>
          <p:nvPr>
            <p:ph idx="18" type="pic"/>
          </p:nvPr>
        </p:nvSpPr>
        <p:spPr>
          <a:xfrm>
            <a:off x="3932849" y="2894900"/>
            <a:ext cx="957000" cy="957000"/>
          </a:xfrm>
          <a:prstGeom prst="rect">
            <a:avLst/>
          </a:prstGeom>
          <a:noFill/>
          <a:ln>
            <a:noFill/>
          </a:ln>
        </p:spPr>
      </p:sp>
      <p:sp>
        <p:nvSpPr>
          <p:cNvPr id="2911" name="Google Shape;2911;p196"/>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12" name="Google Shape;2912;p196"/>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13" name="Google Shape;2913;p196"/>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2914" name="Google Shape;2914;p196"/>
          <p:cNvSpPr/>
          <p:nvPr>
            <p:ph idx="21" type="pic"/>
          </p:nvPr>
        </p:nvSpPr>
        <p:spPr>
          <a:xfrm>
            <a:off x="6767399" y="2894900"/>
            <a:ext cx="957000" cy="957000"/>
          </a:xfrm>
          <a:prstGeom prst="rect">
            <a:avLst/>
          </a:prstGeom>
          <a:noFill/>
          <a:ln>
            <a:noFill/>
          </a:ln>
        </p:spPr>
      </p:sp>
      <p:sp>
        <p:nvSpPr>
          <p:cNvPr id="2915" name="Google Shape;2915;p19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2916" name="Shape 2916"/>
        <p:cNvGrpSpPr/>
        <p:nvPr/>
      </p:nvGrpSpPr>
      <p:grpSpPr>
        <a:xfrm>
          <a:off x="0" y="0"/>
          <a:ext cx="0" cy="0"/>
          <a:chOff x="0" y="0"/>
          <a:chExt cx="0" cy="0"/>
        </a:xfrm>
      </p:grpSpPr>
      <p:pic>
        <p:nvPicPr>
          <p:cNvPr id="2917" name="Google Shape;2917;p19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18" name="Google Shape;2918;p19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19" name="Google Shape;2919;p1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20" name="Google Shape;2920;p19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21" name="Google Shape;2921;p197"/>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922" name="Google Shape;2922;p19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923" name="Google Shape;2923;p197"/>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24" name="Google Shape;2924;p197"/>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25" name="Google Shape;2925;p197"/>
          <p:cNvSpPr/>
          <p:nvPr>
            <p:ph idx="2" type="pic"/>
          </p:nvPr>
        </p:nvSpPr>
        <p:spPr>
          <a:xfrm>
            <a:off x="1259631" y="3858138"/>
            <a:ext cx="630900" cy="630900"/>
          </a:xfrm>
          <a:prstGeom prst="ellipse">
            <a:avLst/>
          </a:prstGeom>
          <a:noFill/>
          <a:ln>
            <a:noFill/>
          </a:ln>
        </p:spPr>
      </p:sp>
      <p:sp>
        <p:nvSpPr>
          <p:cNvPr id="2926" name="Google Shape;2926;p197"/>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2927" name="Google Shape;2927;p197"/>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2928" name="Google Shape;2928;p197"/>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2929" name="Google Shape;2929;p197"/>
          <p:cNvSpPr/>
          <p:nvPr>
            <p:ph idx="5" type="pic"/>
          </p:nvPr>
        </p:nvSpPr>
        <p:spPr>
          <a:xfrm>
            <a:off x="5991869" y="3858138"/>
            <a:ext cx="630900" cy="630900"/>
          </a:xfrm>
          <a:prstGeom prst="ellipse">
            <a:avLst/>
          </a:prstGeom>
          <a:noFill/>
          <a:ln>
            <a:noFill/>
          </a:ln>
        </p:spPr>
      </p:sp>
      <p:sp>
        <p:nvSpPr>
          <p:cNvPr id="2930" name="Google Shape;2930;p197"/>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931" name="Google Shape;2931;p197"/>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2932" name="Google Shape;2932;p19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2933" name="Shape 2933"/>
        <p:cNvGrpSpPr/>
        <p:nvPr/>
      </p:nvGrpSpPr>
      <p:grpSpPr>
        <a:xfrm>
          <a:off x="0" y="0"/>
          <a:ext cx="0" cy="0"/>
          <a:chOff x="0" y="0"/>
          <a:chExt cx="0" cy="0"/>
        </a:xfrm>
      </p:grpSpPr>
      <p:pic>
        <p:nvPicPr>
          <p:cNvPr id="2934" name="Google Shape;2934;p19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35" name="Google Shape;2935;p19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36" name="Google Shape;2936;p1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37" name="Google Shape;2937;p19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38" name="Google Shape;2938;p198"/>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939" name="Google Shape;2939;p198"/>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940" name="Google Shape;2940;p198"/>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41" name="Google Shape;2941;p198"/>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42" name="Google Shape;2942;p198"/>
          <p:cNvSpPr/>
          <p:nvPr>
            <p:ph idx="2" type="pic"/>
          </p:nvPr>
        </p:nvSpPr>
        <p:spPr>
          <a:xfrm>
            <a:off x="1259631" y="3858138"/>
            <a:ext cx="630900" cy="630900"/>
          </a:xfrm>
          <a:prstGeom prst="ellipse">
            <a:avLst/>
          </a:prstGeom>
          <a:noFill/>
          <a:ln>
            <a:noFill/>
          </a:ln>
        </p:spPr>
      </p:sp>
      <p:sp>
        <p:nvSpPr>
          <p:cNvPr id="2943" name="Google Shape;2943;p198"/>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944" name="Google Shape;2944;p198"/>
          <p:cNvSpPr/>
          <p:nvPr>
            <p:ph idx="4" type="pic"/>
          </p:nvPr>
        </p:nvSpPr>
        <p:spPr>
          <a:xfrm>
            <a:off x="5355000" y="648000"/>
            <a:ext cx="3006000" cy="3522600"/>
          </a:xfrm>
          <a:prstGeom prst="rect">
            <a:avLst/>
          </a:prstGeom>
          <a:noFill/>
          <a:ln>
            <a:noFill/>
          </a:ln>
        </p:spPr>
      </p:sp>
      <p:sp>
        <p:nvSpPr>
          <p:cNvPr id="2945" name="Google Shape;2945;p19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2946" name="Shape 2946"/>
        <p:cNvGrpSpPr/>
        <p:nvPr/>
      </p:nvGrpSpPr>
      <p:grpSpPr>
        <a:xfrm>
          <a:off x="0" y="0"/>
          <a:ext cx="0" cy="0"/>
          <a:chOff x="0" y="0"/>
          <a:chExt cx="0" cy="0"/>
        </a:xfrm>
      </p:grpSpPr>
      <p:pic>
        <p:nvPicPr>
          <p:cNvPr id="2947" name="Google Shape;2947;p199"/>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2948" name="Google Shape;2948;p199"/>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949" name="Google Shape;2949;p1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50" name="Google Shape;2950;p19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2951" name="Google Shape;2951;p199"/>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2952" name="Google Shape;2952;p199"/>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2953" name="Google Shape;2953;p199"/>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54" name="Google Shape;2954;p199"/>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955" name="Google Shape;2955;p199"/>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2956" name="Google Shape;2956;p19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2957" name="Shape 2957"/>
        <p:cNvGrpSpPr/>
        <p:nvPr/>
      </p:nvGrpSpPr>
      <p:grpSpPr>
        <a:xfrm>
          <a:off x="0" y="0"/>
          <a:ext cx="0" cy="0"/>
          <a:chOff x="0" y="0"/>
          <a:chExt cx="0" cy="0"/>
        </a:xfrm>
      </p:grpSpPr>
      <p:sp>
        <p:nvSpPr>
          <p:cNvPr id="2958" name="Google Shape;2958;p200"/>
          <p:cNvSpPr/>
          <p:nvPr>
            <p:ph idx="2" type="pic"/>
          </p:nvPr>
        </p:nvSpPr>
        <p:spPr>
          <a:xfrm>
            <a:off x="0" y="0"/>
            <a:ext cx="9144000" cy="5143500"/>
          </a:xfrm>
          <a:prstGeom prst="rect">
            <a:avLst/>
          </a:prstGeom>
          <a:noFill/>
          <a:ln>
            <a:noFill/>
          </a:ln>
        </p:spPr>
      </p:sp>
      <p:sp>
        <p:nvSpPr>
          <p:cNvPr id="2959" name="Google Shape;2959;p2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60" name="Google Shape;2960;p200"/>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2961" name="Google Shape;2961;p200"/>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62" name="Google Shape;2962;p200"/>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2963" name="Google Shape;2963;p200"/>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2964" name="Google Shape;2964;p200"/>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2965" name="Google Shape;2965;p200"/>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2966" name="Google Shape;2966;p200"/>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2967" name="Google Shape;2967;p2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2968" name="Shape 2968"/>
        <p:cNvGrpSpPr/>
        <p:nvPr/>
      </p:nvGrpSpPr>
      <p:grpSpPr>
        <a:xfrm>
          <a:off x="0" y="0"/>
          <a:ext cx="0" cy="0"/>
          <a:chOff x="0" y="0"/>
          <a:chExt cx="0" cy="0"/>
        </a:xfrm>
      </p:grpSpPr>
      <p:sp>
        <p:nvSpPr>
          <p:cNvPr id="2969" name="Google Shape;2969;p201"/>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0" name="Google Shape;2970;p201"/>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1" name="Google Shape;2971;p201"/>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2" name="Google Shape;2972;p201"/>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73" name="Google Shape;2973;p201"/>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4" name="Google Shape;2974;p201"/>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75" name="Google Shape;2975;p201"/>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6" name="Google Shape;2976;p201"/>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77" name="Google Shape;2977;p201"/>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8" name="Google Shape;2978;p201"/>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79" name="Google Shape;2979;p20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80" name="Google Shape;2980;p20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81" name="Google Shape;2981;p2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82" name="Google Shape;2982;p20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83" name="Google Shape;2983;p201"/>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84" name="Google Shape;2984;p201"/>
          <p:cNvSpPr/>
          <p:nvPr>
            <p:ph idx="9" type="pic"/>
          </p:nvPr>
        </p:nvSpPr>
        <p:spPr>
          <a:xfrm>
            <a:off x="508000" y="3056438"/>
            <a:ext cx="322200" cy="322200"/>
          </a:xfrm>
          <a:prstGeom prst="rect">
            <a:avLst/>
          </a:prstGeom>
          <a:noFill/>
          <a:ln>
            <a:noFill/>
          </a:ln>
        </p:spPr>
      </p:sp>
      <p:sp>
        <p:nvSpPr>
          <p:cNvPr id="2985" name="Google Shape;2985;p2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2986" name="Shape 2986"/>
        <p:cNvGrpSpPr/>
        <p:nvPr/>
      </p:nvGrpSpPr>
      <p:grpSpPr>
        <a:xfrm>
          <a:off x="0" y="0"/>
          <a:ext cx="0" cy="0"/>
          <a:chOff x="0" y="0"/>
          <a:chExt cx="0" cy="0"/>
        </a:xfrm>
      </p:grpSpPr>
      <p:sp>
        <p:nvSpPr>
          <p:cNvPr id="2987" name="Google Shape;2987;p202"/>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88" name="Google Shape;2988;p202"/>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89" name="Google Shape;2989;p20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90" name="Google Shape;2990;p20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91" name="Google Shape;2991;p2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92" name="Google Shape;2992;p20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93" name="Google Shape;2993;p202"/>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994" name="Google Shape;2994;p202"/>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2995" name="Google Shape;2995;p202"/>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2996" name="Google Shape;2996;p202"/>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997" name="Google Shape;2997;p202"/>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998" name="Google Shape;2998;p202"/>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999" name="Google Shape;2999;p202"/>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000" name="Google Shape;3000;p202"/>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1" name="Google Shape;3001;p202"/>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02" name="Google Shape;3002;p202"/>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3" name="Google Shape;3003;p202"/>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04" name="Google Shape;3004;p202"/>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5" name="Google Shape;3005;p202"/>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06" name="Google Shape;3006;p202"/>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7" name="Google Shape;3007;p202"/>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08" name="Google Shape;3008;p202"/>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009" name="Google Shape;3009;p2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010" name="Shape 3010"/>
        <p:cNvGrpSpPr/>
        <p:nvPr/>
      </p:nvGrpSpPr>
      <p:grpSpPr>
        <a:xfrm>
          <a:off x="0" y="0"/>
          <a:ext cx="0" cy="0"/>
          <a:chOff x="0" y="0"/>
          <a:chExt cx="0" cy="0"/>
        </a:xfrm>
      </p:grpSpPr>
      <p:sp>
        <p:nvSpPr>
          <p:cNvPr id="3011" name="Google Shape;3011;p203"/>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2" name="Google Shape;3012;p203"/>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3" name="Google Shape;3013;p203"/>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4" name="Google Shape;3014;p203"/>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5" name="Google Shape;3015;p203"/>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6" name="Google Shape;3016;p203"/>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7" name="Google Shape;3017;p203"/>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18" name="Google Shape;3018;p20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19" name="Google Shape;3019;p20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20" name="Google Shape;3020;p20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21" name="Google Shape;3021;p20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22" name="Google Shape;3022;p203"/>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23" name="Google Shape;3023;p203"/>
          <p:cNvSpPr/>
          <p:nvPr>
            <p:ph idx="2" type="pic"/>
          </p:nvPr>
        </p:nvSpPr>
        <p:spPr>
          <a:xfrm>
            <a:off x="505675" y="486938"/>
            <a:ext cx="322200" cy="322200"/>
          </a:xfrm>
          <a:prstGeom prst="rect">
            <a:avLst/>
          </a:prstGeom>
          <a:noFill/>
          <a:ln>
            <a:noFill/>
          </a:ln>
        </p:spPr>
      </p:sp>
      <p:sp>
        <p:nvSpPr>
          <p:cNvPr id="3024" name="Google Shape;3024;p203"/>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25" name="Google Shape;3025;p203"/>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26" name="Google Shape;3026;p203"/>
          <p:cNvSpPr/>
          <p:nvPr>
            <p:ph idx="3" type="pic"/>
          </p:nvPr>
        </p:nvSpPr>
        <p:spPr>
          <a:xfrm>
            <a:off x="2710675" y="486938"/>
            <a:ext cx="322200" cy="322200"/>
          </a:xfrm>
          <a:prstGeom prst="rect">
            <a:avLst/>
          </a:prstGeom>
          <a:noFill/>
          <a:ln>
            <a:noFill/>
          </a:ln>
        </p:spPr>
      </p:sp>
      <p:sp>
        <p:nvSpPr>
          <p:cNvPr id="3027" name="Google Shape;3027;p203"/>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28" name="Google Shape;3028;p203"/>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29" name="Google Shape;3029;p203"/>
          <p:cNvSpPr/>
          <p:nvPr>
            <p:ph idx="6" type="pic"/>
          </p:nvPr>
        </p:nvSpPr>
        <p:spPr>
          <a:xfrm>
            <a:off x="4925800" y="486938"/>
            <a:ext cx="322200" cy="322200"/>
          </a:xfrm>
          <a:prstGeom prst="rect">
            <a:avLst/>
          </a:prstGeom>
          <a:noFill/>
          <a:ln>
            <a:noFill/>
          </a:ln>
        </p:spPr>
      </p:sp>
      <p:sp>
        <p:nvSpPr>
          <p:cNvPr id="3030" name="Google Shape;3030;p203"/>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31" name="Google Shape;3031;p203"/>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2" name="Google Shape;3032;p203"/>
          <p:cNvSpPr/>
          <p:nvPr>
            <p:ph idx="9" type="pic"/>
          </p:nvPr>
        </p:nvSpPr>
        <p:spPr>
          <a:xfrm>
            <a:off x="7129675" y="486938"/>
            <a:ext cx="322200" cy="322200"/>
          </a:xfrm>
          <a:prstGeom prst="rect">
            <a:avLst/>
          </a:prstGeom>
          <a:noFill/>
          <a:ln>
            <a:noFill/>
          </a:ln>
        </p:spPr>
      </p:sp>
      <p:sp>
        <p:nvSpPr>
          <p:cNvPr id="3033" name="Google Shape;3033;p203"/>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34" name="Google Shape;3034;p203"/>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5" name="Google Shape;3035;p203"/>
          <p:cNvSpPr/>
          <p:nvPr>
            <p:ph idx="15" type="pic"/>
          </p:nvPr>
        </p:nvSpPr>
        <p:spPr>
          <a:xfrm>
            <a:off x="505675" y="2732400"/>
            <a:ext cx="322200" cy="322200"/>
          </a:xfrm>
          <a:prstGeom prst="rect">
            <a:avLst/>
          </a:prstGeom>
          <a:noFill/>
          <a:ln>
            <a:noFill/>
          </a:ln>
        </p:spPr>
      </p:sp>
      <p:sp>
        <p:nvSpPr>
          <p:cNvPr id="3036" name="Google Shape;3036;p203"/>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37" name="Google Shape;3037;p203"/>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8" name="Google Shape;3038;p203"/>
          <p:cNvSpPr/>
          <p:nvPr>
            <p:ph idx="18" type="pic"/>
          </p:nvPr>
        </p:nvSpPr>
        <p:spPr>
          <a:xfrm>
            <a:off x="2710675" y="2732400"/>
            <a:ext cx="322200" cy="322200"/>
          </a:xfrm>
          <a:prstGeom prst="rect">
            <a:avLst/>
          </a:prstGeom>
          <a:noFill/>
          <a:ln>
            <a:noFill/>
          </a:ln>
        </p:spPr>
      </p:sp>
      <p:sp>
        <p:nvSpPr>
          <p:cNvPr id="3039" name="Google Shape;3039;p203"/>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40" name="Google Shape;3040;p203"/>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1" name="Google Shape;3041;p203"/>
          <p:cNvSpPr/>
          <p:nvPr>
            <p:ph idx="21" type="pic"/>
          </p:nvPr>
        </p:nvSpPr>
        <p:spPr>
          <a:xfrm>
            <a:off x="4925800" y="2732400"/>
            <a:ext cx="322200" cy="322200"/>
          </a:xfrm>
          <a:prstGeom prst="rect">
            <a:avLst/>
          </a:prstGeom>
          <a:noFill/>
          <a:ln>
            <a:noFill/>
          </a:ln>
        </p:spPr>
      </p:sp>
      <p:sp>
        <p:nvSpPr>
          <p:cNvPr id="3042" name="Google Shape;3042;p203"/>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43" name="Google Shape;3043;p203"/>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4" name="Google Shape;3044;p203"/>
          <p:cNvSpPr/>
          <p:nvPr>
            <p:ph idx="24" type="pic"/>
          </p:nvPr>
        </p:nvSpPr>
        <p:spPr>
          <a:xfrm>
            <a:off x="7129675" y="2732400"/>
            <a:ext cx="322200" cy="322200"/>
          </a:xfrm>
          <a:prstGeom prst="rect">
            <a:avLst/>
          </a:prstGeom>
          <a:noFill/>
          <a:ln>
            <a:noFill/>
          </a:ln>
        </p:spPr>
      </p:sp>
      <p:sp>
        <p:nvSpPr>
          <p:cNvPr id="3045" name="Google Shape;3045;p203"/>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46" name="Google Shape;3046;p203"/>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7" name="Google Shape;3047;p20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048" name="Shape 3048"/>
        <p:cNvGrpSpPr/>
        <p:nvPr/>
      </p:nvGrpSpPr>
      <p:grpSpPr>
        <a:xfrm>
          <a:off x="0" y="0"/>
          <a:ext cx="0" cy="0"/>
          <a:chOff x="0" y="0"/>
          <a:chExt cx="0" cy="0"/>
        </a:xfrm>
      </p:grpSpPr>
      <p:pic>
        <p:nvPicPr>
          <p:cNvPr id="3049" name="Google Shape;3049;p20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50" name="Google Shape;3050;p20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51" name="Google Shape;3051;p2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52" name="Google Shape;3052;p20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53" name="Google Shape;3053;p204"/>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54" name="Google Shape;3054;p204"/>
          <p:cNvSpPr/>
          <p:nvPr>
            <p:ph idx="2" type="pic"/>
          </p:nvPr>
        </p:nvSpPr>
        <p:spPr>
          <a:xfrm>
            <a:off x="505675" y="2732400"/>
            <a:ext cx="322200" cy="322200"/>
          </a:xfrm>
          <a:prstGeom prst="rect">
            <a:avLst/>
          </a:prstGeom>
          <a:noFill/>
          <a:ln>
            <a:noFill/>
          </a:ln>
        </p:spPr>
      </p:sp>
      <p:sp>
        <p:nvSpPr>
          <p:cNvPr id="3055" name="Google Shape;3055;p204"/>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56" name="Google Shape;3056;p204"/>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57" name="Google Shape;3057;p204"/>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58" name="Google Shape;3058;p204"/>
          <p:cNvSpPr/>
          <p:nvPr>
            <p:ph idx="3" type="pic"/>
          </p:nvPr>
        </p:nvSpPr>
        <p:spPr>
          <a:xfrm>
            <a:off x="4925800" y="2732400"/>
            <a:ext cx="322200" cy="322200"/>
          </a:xfrm>
          <a:prstGeom prst="rect">
            <a:avLst/>
          </a:prstGeom>
          <a:noFill/>
          <a:ln>
            <a:noFill/>
          </a:ln>
        </p:spPr>
      </p:sp>
      <p:sp>
        <p:nvSpPr>
          <p:cNvPr id="3059" name="Google Shape;3059;p204"/>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60" name="Google Shape;3060;p204"/>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61" name="Google Shape;3061;p204"/>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62" name="Google Shape;3062;p204"/>
          <p:cNvSpPr/>
          <p:nvPr>
            <p:ph idx="6" type="pic"/>
          </p:nvPr>
        </p:nvSpPr>
        <p:spPr>
          <a:xfrm>
            <a:off x="505675" y="486938"/>
            <a:ext cx="322200" cy="322200"/>
          </a:xfrm>
          <a:prstGeom prst="rect">
            <a:avLst/>
          </a:prstGeom>
          <a:noFill/>
          <a:ln>
            <a:noFill/>
          </a:ln>
        </p:spPr>
      </p:sp>
      <p:sp>
        <p:nvSpPr>
          <p:cNvPr id="3063" name="Google Shape;3063;p204"/>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64" name="Google Shape;3064;p204"/>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65" name="Google Shape;3065;p204"/>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66" name="Google Shape;3066;p204"/>
          <p:cNvSpPr/>
          <p:nvPr>
            <p:ph idx="9" type="pic"/>
          </p:nvPr>
        </p:nvSpPr>
        <p:spPr>
          <a:xfrm>
            <a:off x="4925800" y="486938"/>
            <a:ext cx="322200" cy="322200"/>
          </a:xfrm>
          <a:prstGeom prst="rect">
            <a:avLst/>
          </a:prstGeom>
          <a:noFill/>
          <a:ln>
            <a:noFill/>
          </a:ln>
        </p:spPr>
      </p:sp>
      <p:sp>
        <p:nvSpPr>
          <p:cNvPr id="3067" name="Google Shape;3067;p204"/>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68" name="Google Shape;3068;p204"/>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69" name="Google Shape;3069;p2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7" name="Google Shape;17;p3"/>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 name="Google Shape;18;p3"/>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9" name="Google Shape;19;p3"/>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20" name="Google Shape;20;p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227" name="Shape 227"/>
        <p:cNvGrpSpPr/>
        <p:nvPr/>
      </p:nvGrpSpPr>
      <p:grpSpPr>
        <a:xfrm>
          <a:off x="0" y="0"/>
          <a:ext cx="0" cy="0"/>
          <a:chOff x="0" y="0"/>
          <a:chExt cx="0" cy="0"/>
        </a:xfrm>
      </p:grpSpPr>
      <p:sp>
        <p:nvSpPr>
          <p:cNvPr id="228" name="Google Shape;228;p21"/>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29" name="Google Shape;229;p2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30" name="Google Shape;230;p2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32" name="Google Shape;232;p2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21"/>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070" name="Shape 3070"/>
        <p:cNvGrpSpPr/>
        <p:nvPr/>
      </p:nvGrpSpPr>
      <p:grpSpPr>
        <a:xfrm>
          <a:off x="0" y="0"/>
          <a:ext cx="0" cy="0"/>
          <a:chOff x="0" y="0"/>
          <a:chExt cx="0" cy="0"/>
        </a:xfrm>
      </p:grpSpPr>
      <p:pic>
        <p:nvPicPr>
          <p:cNvPr id="3071" name="Google Shape;3071;p20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72" name="Google Shape;3072;p20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73" name="Google Shape;3073;p2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74" name="Google Shape;3074;p20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75" name="Google Shape;3075;p205"/>
          <p:cNvSpPr/>
          <p:nvPr>
            <p:ph idx="2" type="pic"/>
          </p:nvPr>
        </p:nvSpPr>
        <p:spPr>
          <a:xfrm>
            <a:off x="785325" y="985675"/>
            <a:ext cx="950700" cy="950700"/>
          </a:xfrm>
          <a:prstGeom prst="ellipse">
            <a:avLst/>
          </a:prstGeom>
          <a:noFill/>
          <a:ln>
            <a:noFill/>
          </a:ln>
        </p:spPr>
      </p:sp>
      <p:sp>
        <p:nvSpPr>
          <p:cNvPr id="3076" name="Google Shape;3076;p205"/>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77" name="Google Shape;3077;p205"/>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78" name="Google Shape;3078;p205"/>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79" name="Google Shape;3079;p205"/>
          <p:cNvSpPr/>
          <p:nvPr>
            <p:ph idx="4" type="pic"/>
          </p:nvPr>
        </p:nvSpPr>
        <p:spPr>
          <a:xfrm>
            <a:off x="2989725" y="985675"/>
            <a:ext cx="950700" cy="950700"/>
          </a:xfrm>
          <a:prstGeom prst="ellipse">
            <a:avLst/>
          </a:prstGeom>
          <a:noFill/>
          <a:ln>
            <a:noFill/>
          </a:ln>
        </p:spPr>
      </p:sp>
      <p:sp>
        <p:nvSpPr>
          <p:cNvPr id="3080" name="Google Shape;3080;p205"/>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81" name="Google Shape;3081;p205"/>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82" name="Google Shape;3082;p205"/>
          <p:cNvSpPr/>
          <p:nvPr>
            <p:ph idx="7" type="pic"/>
          </p:nvPr>
        </p:nvSpPr>
        <p:spPr>
          <a:xfrm>
            <a:off x="5204850" y="985675"/>
            <a:ext cx="950700" cy="950700"/>
          </a:xfrm>
          <a:prstGeom prst="ellipse">
            <a:avLst/>
          </a:prstGeom>
          <a:noFill/>
          <a:ln>
            <a:noFill/>
          </a:ln>
        </p:spPr>
      </p:sp>
      <p:sp>
        <p:nvSpPr>
          <p:cNvPr id="3083" name="Google Shape;3083;p205"/>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84" name="Google Shape;3084;p205"/>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85" name="Google Shape;3085;p205"/>
          <p:cNvSpPr/>
          <p:nvPr>
            <p:ph idx="13" type="pic"/>
          </p:nvPr>
        </p:nvSpPr>
        <p:spPr>
          <a:xfrm>
            <a:off x="7408725" y="985675"/>
            <a:ext cx="950700" cy="950700"/>
          </a:xfrm>
          <a:prstGeom prst="ellipse">
            <a:avLst/>
          </a:prstGeom>
          <a:noFill/>
          <a:ln>
            <a:noFill/>
          </a:ln>
        </p:spPr>
      </p:sp>
      <p:sp>
        <p:nvSpPr>
          <p:cNvPr id="3086" name="Google Shape;3086;p205"/>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87" name="Google Shape;3087;p205"/>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88" name="Google Shape;3088;p205"/>
          <p:cNvSpPr/>
          <p:nvPr>
            <p:ph idx="16" type="pic"/>
          </p:nvPr>
        </p:nvSpPr>
        <p:spPr>
          <a:xfrm>
            <a:off x="785325" y="2893500"/>
            <a:ext cx="950700" cy="950700"/>
          </a:xfrm>
          <a:prstGeom prst="ellipse">
            <a:avLst/>
          </a:prstGeom>
          <a:noFill/>
          <a:ln>
            <a:noFill/>
          </a:ln>
        </p:spPr>
      </p:sp>
      <p:sp>
        <p:nvSpPr>
          <p:cNvPr id="3089" name="Google Shape;3089;p205"/>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0" name="Google Shape;3090;p205"/>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91" name="Google Shape;3091;p205"/>
          <p:cNvSpPr/>
          <p:nvPr>
            <p:ph idx="19" type="pic"/>
          </p:nvPr>
        </p:nvSpPr>
        <p:spPr>
          <a:xfrm>
            <a:off x="2989725" y="2893500"/>
            <a:ext cx="950700" cy="950700"/>
          </a:xfrm>
          <a:prstGeom prst="ellipse">
            <a:avLst/>
          </a:prstGeom>
          <a:noFill/>
          <a:ln>
            <a:noFill/>
          </a:ln>
        </p:spPr>
      </p:sp>
      <p:sp>
        <p:nvSpPr>
          <p:cNvPr id="3092" name="Google Shape;3092;p205"/>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3" name="Google Shape;3093;p205"/>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94" name="Google Shape;3094;p205"/>
          <p:cNvSpPr/>
          <p:nvPr>
            <p:ph idx="22" type="pic"/>
          </p:nvPr>
        </p:nvSpPr>
        <p:spPr>
          <a:xfrm>
            <a:off x="5204850" y="2893500"/>
            <a:ext cx="950700" cy="950700"/>
          </a:xfrm>
          <a:prstGeom prst="ellipse">
            <a:avLst/>
          </a:prstGeom>
          <a:noFill/>
          <a:ln>
            <a:noFill/>
          </a:ln>
        </p:spPr>
      </p:sp>
      <p:sp>
        <p:nvSpPr>
          <p:cNvPr id="3095" name="Google Shape;3095;p205"/>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6" name="Google Shape;3096;p205"/>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97" name="Google Shape;3097;p205"/>
          <p:cNvSpPr/>
          <p:nvPr>
            <p:ph idx="25" type="pic"/>
          </p:nvPr>
        </p:nvSpPr>
        <p:spPr>
          <a:xfrm>
            <a:off x="7408725" y="2893500"/>
            <a:ext cx="950700" cy="950700"/>
          </a:xfrm>
          <a:prstGeom prst="ellipse">
            <a:avLst/>
          </a:prstGeom>
          <a:noFill/>
          <a:ln>
            <a:noFill/>
          </a:ln>
        </p:spPr>
      </p:sp>
      <p:sp>
        <p:nvSpPr>
          <p:cNvPr id="3098" name="Google Shape;3098;p205"/>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9" name="Google Shape;3099;p205"/>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00" name="Google Shape;3100;p2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101" name="Shape 3101"/>
        <p:cNvGrpSpPr/>
        <p:nvPr/>
      </p:nvGrpSpPr>
      <p:grpSpPr>
        <a:xfrm>
          <a:off x="0" y="0"/>
          <a:ext cx="0" cy="0"/>
          <a:chOff x="0" y="0"/>
          <a:chExt cx="0" cy="0"/>
        </a:xfrm>
      </p:grpSpPr>
      <p:pic>
        <p:nvPicPr>
          <p:cNvPr id="3102" name="Google Shape;3102;p206"/>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103" name="Google Shape;3103;p206"/>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104" name="Google Shape;3104;p20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105" name="Google Shape;3105;p206"/>
          <p:cNvSpPr/>
          <p:nvPr>
            <p:ph idx="2" type="pic"/>
          </p:nvPr>
        </p:nvSpPr>
        <p:spPr>
          <a:xfrm>
            <a:off x="3739275" y="1739025"/>
            <a:ext cx="1665600" cy="1665600"/>
          </a:xfrm>
          <a:prstGeom prst="ellipse">
            <a:avLst/>
          </a:prstGeom>
          <a:noFill/>
          <a:ln>
            <a:noFill/>
          </a:ln>
        </p:spPr>
      </p:sp>
      <p:sp>
        <p:nvSpPr>
          <p:cNvPr id="3106" name="Google Shape;3106;p206"/>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107" name="Google Shape;3107;p206"/>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108" name="Google Shape;3108;p206"/>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109" name="Google Shape;3109;p206"/>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0" name="Google Shape;3110;p206"/>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1" name="Google Shape;3111;p20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1">
  <p:cSld name="BLANK_1_1_1_1_1_1_1_1_1_1_1_1_1_1_1_1_1_1_2">
    <p:bg>
      <p:bgPr>
        <a:solidFill>
          <a:srgbClr val="DFEEE9"/>
        </a:solidFill>
      </p:bgPr>
    </p:bg>
    <p:spTree>
      <p:nvGrpSpPr>
        <p:cNvPr id="3112" name="Shape 3112"/>
        <p:cNvGrpSpPr/>
        <p:nvPr/>
      </p:nvGrpSpPr>
      <p:grpSpPr>
        <a:xfrm>
          <a:off x="0" y="0"/>
          <a:ext cx="0" cy="0"/>
          <a:chOff x="0" y="0"/>
          <a:chExt cx="0" cy="0"/>
        </a:xfrm>
      </p:grpSpPr>
      <p:pic>
        <p:nvPicPr>
          <p:cNvPr id="3113" name="Google Shape;3113;p20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14" name="Google Shape;3114;p20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15" name="Google Shape;3115;p20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16" name="Google Shape;3116;p20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17" name="Google Shape;3117;p207"/>
          <p:cNvSpPr/>
          <p:nvPr/>
        </p:nvSpPr>
        <p:spPr>
          <a:xfrm>
            <a:off x="316125"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18" name="Google Shape;3118;p207"/>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9" name="Google Shape;3119;p207"/>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0" name="Google Shape;3120;p207"/>
          <p:cNvSpPr/>
          <p:nvPr/>
        </p:nvSpPr>
        <p:spPr>
          <a:xfrm>
            <a:off x="4736250"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21" name="Google Shape;3121;p207"/>
          <p:cNvSpPr txBox="1"/>
          <p:nvPr>
            <p:ph idx="2"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22" name="Google Shape;3122;p207"/>
          <p:cNvSpPr txBox="1"/>
          <p:nvPr>
            <p:ph idx="3"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3" name="Google Shape;3123;p207"/>
          <p:cNvSpPr/>
          <p:nvPr/>
        </p:nvSpPr>
        <p:spPr>
          <a:xfrm>
            <a:off x="32310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24" name="Google Shape;3124;p207"/>
          <p:cNvSpPr txBox="1"/>
          <p:nvPr>
            <p:ph idx="4" type="body"/>
          </p:nvPr>
        </p:nvSpPr>
        <p:spPr>
          <a:xfrm>
            <a:off x="480300"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25" name="Google Shape;3125;p207"/>
          <p:cNvSpPr txBox="1"/>
          <p:nvPr>
            <p:ph idx="5" type="title"/>
          </p:nvPr>
        </p:nvSpPr>
        <p:spPr>
          <a:xfrm>
            <a:off x="480375"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6" name="Google Shape;3126;p207"/>
          <p:cNvSpPr/>
          <p:nvPr/>
        </p:nvSpPr>
        <p:spPr>
          <a:xfrm>
            <a:off x="473625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27" name="Google Shape;3127;p207"/>
          <p:cNvSpPr txBox="1"/>
          <p:nvPr>
            <p:ph idx="6" type="body"/>
          </p:nvPr>
        </p:nvSpPr>
        <p:spPr>
          <a:xfrm>
            <a:off x="4893488"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28" name="Google Shape;3128;p207"/>
          <p:cNvSpPr txBox="1"/>
          <p:nvPr>
            <p:ph idx="7" type="title"/>
          </p:nvPr>
        </p:nvSpPr>
        <p:spPr>
          <a:xfrm>
            <a:off x="4894200"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9" name="Google Shape;3129;p20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3130" name="Shape 3130"/>
        <p:cNvGrpSpPr/>
        <p:nvPr/>
      </p:nvGrpSpPr>
      <p:grpSpPr>
        <a:xfrm>
          <a:off x="0" y="0"/>
          <a:ext cx="0" cy="0"/>
          <a:chOff x="0" y="0"/>
          <a:chExt cx="0" cy="0"/>
        </a:xfrm>
      </p:grpSpPr>
      <p:pic>
        <p:nvPicPr>
          <p:cNvPr id="3131" name="Google Shape;3131;p20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32" name="Google Shape;3132;p20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33" name="Google Shape;3133;p20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34" name="Google Shape;3134;p20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35" name="Google Shape;3135;p208"/>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36" name="Google Shape;3136;p208"/>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37" name="Google Shape;3137;p208"/>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38" name="Google Shape;3138;p20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3139" name="Google Shape;3139;p208"/>
          <p:cNvSpPr/>
          <p:nvPr/>
        </p:nvSpPr>
        <p:spPr>
          <a:xfrm>
            <a:off x="6215888" y="972350"/>
            <a:ext cx="2613000" cy="3668700"/>
          </a:xfrm>
          <a:prstGeom prst="roundRect">
            <a:avLst>
              <a:gd fmla="val 5697"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40" name="Google Shape;3140;p208"/>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1" name="Google Shape;3141;p208"/>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2" name="Google Shape;3142;p208"/>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43" name="Google Shape;3143;p208"/>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4" name="Google Shape;3144;p208"/>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5" name="Google Shape;3145;p208"/>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46" name="Google Shape;3146;p208"/>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7" name="Google Shape;3147;p208"/>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8" name="Google Shape;3148;p208"/>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49" name="Google Shape;3149;p208"/>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50" name="Google Shape;3150;p208"/>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3153" name="Shape 3153"/>
        <p:cNvGrpSpPr/>
        <p:nvPr/>
      </p:nvGrpSpPr>
      <p:grpSpPr>
        <a:xfrm>
          <a:off x="0" y="0"/>
          <a:ext cx="0" cy="0"/>
          <a:chOff x="0" y="0"/>
          <a:chExt cx="0" cy="0"/>
        </a:xfrm>
      </p:grpSpPr>
      <p:pic>
        <p:nvPicPr>
          <p:cNvPr id="3154" name="Google Shape;3154;p210"/>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155" name="Google Shape;3155;p2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3156" name="Google Shape;3156;p2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57" name="Google Shape;3157;p2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58" name="Google Shape;3158;p2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3159" name="Shape 3159"/>
        <p:cNvGrpSpPr/>
        <p:nvPr/>
      </p:nvGrpSpPr>
      <p:grpSpPr>
        <a:xfrm>
          <a:off x="0" y="0"/>
          <a:ext cx="0" cy="0"/>
          <a:chOff x="0" y="0"/>
          <a:chExt cx="0" cy="0"/>
        </a:xfrm>
      </p:grpSpPr>
      <p:sp>
        <p:nvSpPr>
          <p:cNvPr id="3160" name="Google Shape;3160;p2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161" name="Google Shape;3161;p211"/>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3162" name="Shape 3162"/>
        <p:cNvGrpSpPr/>
        <p:nvPr/>
      </p:nvGrpSpPr>
      <p:grpSpPr>
        <a:xfrm>
          <a:off x="0" y="0"/>
          <a:ext cx="0" cy="0"/>
          <a:chOff x="0" y="0"/>
          <a:chExt cx="0" cy="0"/>
        </a:xfrm>
      </p:grpSpPr>
      <p:sp>
        <p:nvSpPr>
          <p:cNvPr id="3163" name="Google Shape;3163;p212"/>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164" name="Google Shape;3164;p212"/>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3165" name="Google Shape;3165;p212"/>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3166" name="Google Shape;3166;p212"/>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3167" name="Google Shape;3167;p212"/>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3168" name="Shape 3168"/>
        <p:cNvGrpSpPr/>
        <p:nvPr/>
      </p:nvGrpSpPr>
      <p:grpSpPr>
        <a:xfrm>
          <a:off x="0" y="0"/>
          <a:ext cx="0" cy="0"/>
          <a:chOff x="0" y="0"/>
          <a:chExt cx="0" cy="0"/>
        </a:xfrm>
      </p:grpSpPr>
      <p:sp>
        <p:nvSpPr>
          <p:cNvPr id="3169" name="Google Shape;3169;p21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70" name="Google Shape;3170;p21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171" name="Google Shape;3171;p213"/>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3172" name="Google Shape;3172;p21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3173" name="Shape 3173"/>
        <p:cNvGrpSpPr/>
        <p:nvPr/>
      </p:nvGrpSpPr>
      <p:grpSpPr>
        <a:xfrm>
          <a:off x="0" y="0"/>
          <a:ext cx="0" cy="0"/>
          <a:chOff x="0" y="0"/>
          <a:chExt cx="0" cy="0"/>
        </a:xfrm>
      </p:grpSpPr>
      <p:pic>
        <p:nvPicPr>
          <p:cNvPr id="3174" name="Google Shape;3174;p214"/>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3175" name="Google Shape;3175;p21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76" name="Google Shape;3176;p21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177" name="Google Shape;3177;p214"/>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3178" name="Google Shape;3178;p21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3179" name="Google Shape;3179;p21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3180" name="Shape 3180"/>
        <p:cNvGrpSpPr/>
        <p:nvPr/>
      </p:nvGrpSpPr>
      <p:grpSpPr>
        <a:xfrm>
          <a:off x="0" y="0"/>
          <a:ext cx="0" cy="0"/>
          <a:chOff x="0" y="0"/>
          <a:chExt cx="0" cy="0"/>
        </a:xfrm>
      </p:grpSpPr>
      <p:sp>
        <p:nvSpPr>
          <p:cNvPr id="3181" name="Google Shape;3181;p215"/>
          <p:cNvSpPr/>
          <p:nvPr>
            <p:ph idx="2" type="pic"/>
          </p:nvPr>
        </p:nvSpPr>
        <p:spPr>
          <a:xfrm>
            <a:off x="0" y="0"/>
            <a:ext cx="9144000" cy="5143500"/>
          </a:xfrm>
          <a:prstGeom prst="rect">
            <a:avLst/>
          </a:prstGeom>
          <a:noFill/>
          <a:ln>
            <a:noFill/>
          </a:ln>
        </p:spPr>
      </p:sp>
      <p:sp>
        <p:nvSpPr>
          <p:cNvPr id="3182" name="Google Shape;3182;p21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183" name="Google Shape;3183;p215"/>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3184" name="Google Shape;3184;p215"/>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3185" name="Google Shape;3185;p21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3186" name="Google Shape;3186;p21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4" name="Shape 234"/>
        <p:cNvGrpSpPr/>
        <p:nvPr/>
      </p:nvGrpSpPr>
      <p:grpSpPr>
        <a:xfrm>
          <a:off x="0" y="0"/>
          <a:ext cx="0" cy="0"/>
          <a:chOff x="0" y="0"/>
          <a:chExt cx="0" cy="0"/>
        </a:xfrm>
      </p:grpSpPr>
      <p:sp>
        <p:nvSpPr>
          <p:cNvPr id="235" name="Google Shape;235;p2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3187" name="Shape 3187"/>
        <p:cNvGrpSpPr/>
        <p:nvPr/>
      </p:nvGrpSpPr>
      <p:grpSpPr>
        <a:xfrm>
          <a:off x="0" y="0"/>
          <a:ext cx="0" cy="0"/>
          <a:chOff x="0" y="0"/>
          <a:chExt cx="0" cy="0"/>
        </a:xfrm>
      </p:grpSpPr>
      <p:pic>
        <p:nvPicPr>
          <p:cNvPr id="3188" name="Google Shape;3188;p21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89" name="Google Shape;3189;p21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90" name="Google Shape;3190;p2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91" name="Google Shape;3191;p21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92" name="Google Shape;3192;p216"/>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93" name="Google Shape;3193;p216"/>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194" name="Google Shape;3194;p216"/>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95" name="Google Shape;3195;p216"/>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196" name="Google Shape;3196;p216"/>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97" name="Google Shape;3197;p216"/>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198" name="Google Shape;3198;p216"/>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199" name="Google Shape;3199;p216"/>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200" name="Google Shape;3200;p2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3201" name="Shape 3201"/>
        <p:cNvGrpSpPr/>
        <p:nvPr/>
      </p:nvGrpSpPr>
      <p:grpSpPr>
        <a:xfrm>
          <a:off x="0" y="0"/>
          <a:ext cx="0" cy="0"/>
          <a:chOff x="0" y="0"/>
          <a:chExt cx="0" cy="0"/>
        </a:xfrm>
      </p:grpSpPr>
      <p:sp>
        <p:nvSpPr>
          <p:cNvPr id="3202" name="Google Shape;3202;p21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203" name="Google Shape;3203;p21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204" name="Google Shape;3204;p21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205" name="Google Shape;3205;p21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206" name="Google Shape;3206;p21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207" name="Google Shape;3207;p21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208" name="Google Shape;3208;p21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209" name="Google Shape;3209;p21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3210" name="Google Shape;3210;p21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11" name="Google Shape;3211;p21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12" name="Google Shape;3212;p21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3213" name="Google Shape;3213;p21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3214" name="Google Shape;3214;p21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3215" name="Shape 3215"/>
        <p:cNvGrpSpPr/>
        <p:nvPr/>
      </p:nvGrpSpPr>
      <p:grpSpPr>
        <a:xfrm>
          <a:off x="0" y="0"/>
          <a:ext cx="0" cy="0"/>
          <a:chOff x="0" y="0"/>
          <a:chExt cx="0" cy="0"/>
        </a:xfrm>
      </p:grpSpPr>
      <p:pic>
        <p:nvPicPr>
          <p:cNvPr id="3216" name="Google Shape;3216;p21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17" name="Google Shape;3217;p21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18" name="Google Shape;3218;p21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19" name="Google Shape;3219;p21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20" name="Google Shape;3220;p21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21" name="Google Shape;3221;p218"/>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22" name="Google Shape;3222;p21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3223" name="Shape 3223"/>
        <p:cNvGrpSpPr/>
        <p:nvPr/>
      </p:nvGrpSpPr>
      <p:grpSpPr>
        <a:xfrm>
          <a:off x="0" y="0"/>
          <a:ext cx="0" cy="0"/>
          <a:chOff x="0" y="0"/>
          <a:chExt cx="0" cy="0"/>
        </a:xfrm>
      </p:grpSpPr>
      <p:pic>
        <p:nvPicPr>
          <p:cNvPr id="3224" name="Google Shape;3224;p21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25" name="Google Shape;3225;p21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26" name="Google Shape;3226;p21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227" name="Google Shape;3227;p21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228" name="Google Shape;3228;p21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229" name="Google Shape;3229;p21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230" name="Google Shape;3230;p21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3231" name="Shape 3231"/>
        <p:cNvGrpSpPr/>
        <p:nvPr/>
      </p:nvGrpSpPr>
      <p:grpSpPr>
        <a:xfrm>
          <a:off x="0" y="0"/>
          <a:ext cx="0" cy="0"/>
          <a:chOff x="0" y="0"/>
          <a:chExt cx="0" cy="0"/>
        </a:xfrm>
      </p:grpSpPr>
      <p:pic>
        <p:nvPicPr>
          <p:cNvPr id="3232" name="Google Shape;3232;p22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33" name="Google Shape;3233;p22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34" name="Google Shape;3234;p22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35" name="Google Shape;3235;p22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36" name="Google Shape;3236;p22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37" name="Google Shape;3237;p22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38" name="Google Shape;3238;p220"/>
          <p:cNvSpPr/>
          <p:nvPr>
            <p:ph idx="3" type="pic"/>
          </p:nvPr>
        </p:nvSpPr>
        <p:spPr>
          <a:xfrm>
            <a:off x="4572000" y="0"/>
            <a:ext cx="4572000" cy="4818600"/>
          </a:xfrm>
          <a:prstGeom prst="rect">
            <a:avLst/>
          </a:prstGeom>
          <a:noFill/>
          <a:ln>
            <a:noFill/>
          </a:ln>
        </p:spPr>
      </p:sp>
      <p:sp>
        <p:nvSpPr>
          <p:cNvPr id="3239" name="Google Shape;3239;p22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3240" name="Shape 3240"/>
        <p:cNvGrpSpPr/>
        <p:nvPr/>
      </p:nvGrpSpPr>
      <p:grpSpPr>
        <a:xfrm>
          <a:off x="0" y="0"/>
          <a:ext cx="0" cy="0"/>
          <a:chOff x="0" y="0"/>
          <a:chExt cx="0" cy="0"/>
        </a:xfrm>
      </p:grpSpPr>
      <p:pic>
        <p:nvPicPr>
          <p:cNvPr id="3241" name="Google Shape;3241;p22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42" name="Google Shape;3242;p22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43" name="Google Shape;3243;p22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244" name="Google Shape;3244;p22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45" name="Google Shape;3245;p22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46" name="Google Shape;3246;p221"/>
          <p:cNvSpPr/>
          <p:nvPr>
            <p:ph idx="3" type="pic"/>
          </p:nvPr>
        </p:nvSpPr>
        <p:spPr>
          <a:xfrm>
            <a:off x="4572000" y="0"/>
            <a:ext cx="4572000" cy="4818600"/>
          </a:xfrm>
          <a:prstGeom prst="rect">
            <a:avLst/>
          </a:prstGeom>
          <a:noFill/>
          <a:ln>
            <a:noFill/>
          </a:ln>
        </p:spPr>
      </p:sp>
      <p:sp>
        <p:nvSpPr>
          <p:cNvPr id="3247" name="Google Shape;3247;p22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248" name="Google Shape;3248;p22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3249" name="Shape 3249"/>
        <p:cNvGrpSpPr/>
        <p:nvPr/>
      </p:nvGrpSpPr>
      <p:grpSpPr>
        <a:xfrm>
          <a:off x="0" y="0"/>
          <a:ext cx="0" cy="0"/>
          <a:chOff x="0" y="0"/>
          <a:chExt cx="0" cy="0"/>
        </a:xfrm>
      </p:grpSpPr>
      <p:pic>
        <p:nvPicPr>
          <p:cNvPr id="3250" name="Google Shape;3250;p22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51" name="Google Shape;3251;p22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52" name="Google Shape;3252;p22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53" name="Google Shape;3253;p22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54" name="Google Shape;3254;p222"/>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5" name="Google Shape;3255;p22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6" name="Google Shape;3256;p222"/>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7" name="Google Shape;3257;p222"/>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8" name="Google Shape;3258;p222"/>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9" name="Google Shape;3259;p22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3260" name="Shape 3260"/>
        <p:cNvGrpSpPr/>
        <p:nvPr/>
      </p:nvGrpSpPr>
      <p:grpSpPr>
        <a:xfrm>
          <a:off x="0" y="0"/>
          <a:ext cx="0" cy="0"/>
          <a:chOff x="0" y="0"/>
          <a:chExt cx="0" cy="0"/>
        </a:xfrm>
      </p:grpSpPr>
      <p:pic>
        <p:nvPicPr>
          <p:cNvPr id="3261" name="Google Shape;3261;p22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62" name="Google Shape;3262;p22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63" name="Google Shape;3263;p22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264" name="Google Shape;3264;p223"/>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65" name="Google Shape;3265;p22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266" name="Google Shape;3266;p223"/>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267" name="Google Shape;3267;p223"/>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68" name="Google Shape;3268;p223"/>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269" name="Google Shape;3269;p22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270" name="Google Shape;3270;p22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3271" name="Shape 3271"/>
        <p:cNvGrpSpPr/>
        <p:nvPr/>
      </p:nvGrpSpPr>
      <p:grpSpPr>
        <a:xfrm>
          <a:off x="0" y="0"/>
          <a:ext cx="0" cy="0"/>
          <a:chOff x="0" y="0"/>
          <a:chExt cx="0" cy="0"/>
        </a:xfrm>
      </p:grpSpPr>
      <p:pic>
        <p:nvPicPr>
          <p:cNvPr id="3272" name="Google Shape;3272;p22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73" name="Google Shape;3273;p22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74" name="Google Shape;3274;p22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75" name="Google Shape;3275;p22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76" name="Google Shape;3276;p224"/>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77" name="Google Shape;3277;p22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78" name="Google Shape;3278;p224"/>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79" name="Google Shape;3279;p224"/>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80" name="Google Shape;3280;p224"/>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81" name="Google Shape;3281;p224"/>
          <p:cNvSpPr/>
          <p:nvPr>
            <p:ph idx="5" type="pic"/>
          </p:nvPr>
        </p:nvSpPr>
        <p:spPr>
          <a:xfrm>
            <a:off x="4572000" y="0"/>
            <a:ext cx="4572000" cy="4818600"/>
          </a:xfrm>
          <a:prstGeom prst="rect">
            <a:avLst/>
          </a:prstGeom>
          <a:noFill/>
          <a:ln>
            <a:noFill/>
          </a:ln>
        </p:spPr>
      </p:sp>
      <p:sp>
        <p:nvSpPr>
          <p:cNvPr id="3282" name="Google Shape;3282;p22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3283" name="Shape 3283"/>
        <p:cNvGrpSpPr/>
        <p:nvPr/>
      </p:nvGrpSpPr>
      <p:grpSpPr>
        <a:xfrm>
          <a:off x="0" y="0"/>
          <a:ext cx="0" cy="0"/>
          <a:chOff x="0" y="0"/>
          <a:chExt cx="0" cy="0"/>
        </a:xfrm>
      </p:grpSpPr>
      <p:pic>
        <p:nvPicPr>
          <p:cNvPr id="3284" name="Google Shape;3284;p22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85" name="Google Shape;3285;p22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86" name="Google Shape;3286;p22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87" name="Google Shape;3287;p22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88" name="Google Shape;3288;p225"/>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89" name="Google Shape;3289;p22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290" name="Google Shape;3290;p225"/>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291" name="Google Shape;3291;p225"/>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92" name="Google Shape;3292;p225"/>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293" name="Google Shape;3293;p225"/>
          <p:cNvSpPr/>
          <p:nvPr>
            <p:ph idx="5" type="pic"/>
          </p:nvPr>
        </p:nvSpPr>
        <p:spPr>
          <a:xfrm>
            <a:off x="4572000" y="0"/>
            <a:ext cx="4572000" cy="4818600"/>
          </a:xfrm>
          <a:prstGeom prst="rect">
            <a:avLst/>
          </a:prstGeom>
          <a:noFill/>
          <a:ln>
            <a:noFill/>
          </a:ln>
        </p:spPr>
      </p:sp>
      <p:sp>
        <p:nvSpPr>
          <p:cNvPr id="3294" name="Google Shape;3294;p22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295" name="Google Shape;3295;p22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236" name="Shape 236"/>
        <p:cNvGrpSpPr/>
        <p:nvPr/>
      </p:nvGrpSpPr>
      <p:grpSpPr>
        <a:xfrm>
          <a:off x="0" y="0"/>
          <a:ext cx="0" cy="0"/>
          <a:chOff x="0" y="0"/>
          <a:chExt cx="0" cy="0"/>
        </a:xfrm>
      </p:grpSpPr>
      <p:sp>
        <p:nvSpPr>
          <p:cNvPr id="237" name="Google Shape;237;p2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3296" name="Shape 3296"/>
        <p:cNvGrpSpPr/>
        <p:nvPr/>
      </p:nvGrpSpPr>
      <p:grpSpPr>
        <a:xfrm>
          <a:off x="0" y="0"/>
          <a:ext cx="0" cy="0"/>
          <a:chOff x="0" y="0"/>
          <a:chExt cx="0" cy="0"/>
        </a:xfrm>
      </p:grpSpPr>
      <p:pic>
        <p:nvPicPr>
          <p:cNvPr id="3297" name="Google Shape;3297;p22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98" name="Google Shape;3298;p22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99" name="Google Shape;3299;p22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300" name="Google Shape;3300;p22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301" name="Google Shape;3301;p226"/>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02" name="Google Shape;3302;p22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03" name="Google Shape;3303;p226"/>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304" name="Google Shape;3304;p226"/>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05" name="Google Shape;3305;p226"/>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306" name="Google Shape;3306;p226"/>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07" name="Google Shape;3307;p226"/>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308" name="Google Shape;3308;p226"/>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09" name="Google Shape;3309;p226"/>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310" name="Google Shape;3310;p226"/>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3311" name="Google Shape;3311;p226"/>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3312" name="Google Shape;3312;p226"/>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3313" name="Google Shape;3313;p226"/>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3314" name="Google Shape;3314;p226"/>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315" name="Google Shape;3315;p226"/>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316" name="Google Shape;3316;p226"/>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317" name="Google Shape;3317;p226"/>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3318" name="Google Shape;3318;p226"/>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3319" name="Google Shape;3319;p226"/>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3320" name="Google Shape;3320;p226"/>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3321" name="Google Shape;3321;p226"/>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3322" name="Google Shape;3322;p226"/>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3323" name="Google Shape;3323;p226"/>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3324" name="Google Shape;3324;p226"/>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3325" name="Google Shape;3325;p226"/>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3326" name="Google Shape;3326;p22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3327" name="Shape 3327"/>
        <p:cNvGrpSpPr/>
        <p:nvPr/>
      </p:nvGrpSpPr>
      <p:grpSpPr>
        <a:xfrm>
          <a:off x="0" y="0"/>
          <a:ext cx="0" cy="0"/>
          <a:chOff x="0" y="0"/>
          <a:chExt cx="0" cy="0"/>
        </a:xfrm>
      </p:grpSpPr>
      <p:pic>
        <p:nvPicPr>
          <p:cNvPr id="3328" name="Google Shape;3328;p22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329" name="Google Shape;3329;p22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330" name="Google Shape;3330;p22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331" name="Google Shape;3331;p22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332" name="Google Shape;3332;p227"/>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33" name="Google Shape;3333;p22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34" name="Google Shape;3334;p227"/>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335" name="Google Shape;3335;p227"/>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36" name="Google Shape;3336;p227"/>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337" name="Google Shape;3337;p227"/>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38" name="Google Shape;3338;p227"/>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339" name="Google Shape;3339;p227"/>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40" name="Google Shape;3340;p227"/>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341" name="Google Shape;3341;p227"/>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3342" name="Google Shape;3342;p227"/>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3343" name="Google Shape;3343;p227"/>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3344" name="Google Shape;3344;p227"/>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3345" name="Google Shape;3345;p227"/>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346" name="Google Shape;3346;p227"/>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347" name="Google Shape;3347;p227"/>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348" name="Google Shape;3348;p227"/>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3349" name="Google Shape;3349;p227"/>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3350" name="Google Shape;3350;p227"/>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3351" name="Google Shape;3351;p227"/>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3352" name="Google Shape;3352;p227"/>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3353" name="Google Shape;3353;p227"/>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3354" name="Google Shape;3354;p227"/>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3355" name="Google Shape;3355;p227"/>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3356" name="Google Shape;3356;p227"/>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3357" name="Google Shape;3357;p22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358" name="Google Shape;3358;p227"/>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3359" name="Shape 3359"/>
        <p:cNvGrpSpPr/>
        <p:nvPr/>
      </p:nvGrpSpPr>
      <p:grpSpPr>
        <a:xfrm>
          <a:off x="0" y="0"/>
          <a:ext cx="0" cy="0"/>
          <a:chOff x="0" y="0"/>
          <a:chExt cx="0" cy="0"/>
        </a:xfrm>
      </p:grpSpPr>
      <p:pic>
        <p:nvPicPr>
          <p:cNvPr id="3360" name="Google Shape;3360;p22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361" name="Google Shape;3361;p22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362" name="Google Shape;3362;p22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363" name="Google Shape;3363;p22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364" name="Google Shape;3364;p228"/>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65" name="Google Shape;3365;p22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66" name="Google Shape;3366;p228"/>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367" name="Google Shape;3367;p228"/>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68" name="Google Shape;3368;p228"/>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369" name="Google Shape;3369;p228"/>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3370" name="Google Shape;3370;p228"/>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3371" name="Google Shape;3371;p228"/>
          <p:cNvSpPr/>
          <p:nvPr>
            <p:ph idx="5" type="pic"/>
          </p:nvPr>
        </p:nvSpPr>
        <p:spPr>
          <a:xfrm>
            <a:off x="942600" y="1611824"/>
            <a:ext cx="1268400" cy="1268400"/>
          </a:xfrm>
          <a:prstGeom prst="rect">
            <a:avLst/>
          </a:prstGeom>
          <a:noFill/>
          <a:ln>
            <a:noFill/>
          </a:ln>
        </p:spPr>
      </p:sp>
      <p:sp>
        <p:nvSpPr>
          <p:cNvPr id="3372" name="Google Shape;3372;p228"/>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373" name="Google Shape;3373;p228"/>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374" name="Google Shape;3374;p228"/>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3375" name="Google Shape;3375;p228"/>
          <p:cNvSpPr/>
          <p:nvPr>
            <p:ph idx="8" type="pic"/>
          </p:nvPr>
        </p:nvSpPr>
        <p:spPr>
          <a:xfrm>
            <a:off x="3777150" y="1611824"/>
            <a:ext cx="1268400" cy="1268400"/>
          </a:xfrm>
          <a:prstGeom prst="rect">
            <a:avLst/>
          </a:prstGeom>
          <a:noFill/>
          <a:ln>
            <a:noFill/>
          </a:ln>
        </p:spPr>
      </p:sp>
      <p:sp>
        <p:nvSpPr>
          <p:cNvPr id="3376" name="Google Shape;3376;p228"/>
          <p:cNvSpPr/>
          <p:nvPr>
            <p:ph idx="9" type="pic"/>
          </p:nvPr>
        </p:nvSpPr>
        <p:spPr>
          <a:xfrm>
            <a:off x="6619875" y="1611824"/>
            <a:ext cx="1268400" cy="1268400"/>
          </a:xfrm>
          <a:prstGeom prst="rect">
            <a:avLst/>
          </a:prstGeom>
          <a:noFill/>
          <a:ln>
            <a:noFill/>
          </a:ln>
        </p:spPr>
      </p:sp>
      <p:sp>
        <p:nvSpPr>
          <p:cNvPr id="3377" name="Google Shape;3377;p22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3378" name="Shape 3378"/>
        <p:cNvGrpSpPr/>
        <p:nvPr/>
      </p:nvGrpSpPr>
      <p:grpSpPr>
        <a:xfrm>
          <a:off x="0" y="0"/>
          <a:ext cx="0" cy="0"/>
          <a:chOff x="0" y="0"/>
          <a:chExt cx="0" cy="0"/>
        </a:xfrm>
      </p:grpSpPr>
      <p:pic>
        <p:nvPicPr>
          <p:cNvPr id="3379" name="Google Shape;3379;p22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380" name="Google Shape;3380;p22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381" name="Google Shape;3381;p22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382" name="Google Shape;3382;p229"/>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83" name="Google Shape;3383;p22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384" name="Google Shape;3384;p229"/>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385" name="Google Shape;3385;p229"/>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86" name="Google Shape;3386;p229"/>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387" name="Google Shape;3387;p229"/>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3388" name="Google Shape;3388;p229"/>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3389" name="Google Shape;3389;p229"/>
          <p:cNvSpPr/>
          <p:nvPr>
            <p:ph idx="5" type="pic"/>
          </p:nvPr>
        </p:nvSpPr>
        <p:spPr>
          <a:xfrm>
            <a:off x="942600" y="1611824"/>
            <a:ext cx="1268400" cy="1268400"/>
          </a:xfrm>
          <a:prstGeom prst="rect">
            <a:avLst/>
          </a:prstGeom>
          <a:noFill/>
          <a:ln>
            <a:noFill/>
          </a:ln>
        </p:spPr>
      </p:sp>
      <p:sp>
        <p:nvSpPr>
          <p:cNvPr id="3390" name="Google Shape;3390;p229"/>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391" name="Google Shape;3391;p229"/>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392" name="Google Shape;3392;p229"/>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3393" name="Google Shape;3393;p229"/>
          <p:cNvSpPr/>
          <p:nvPr>
            <p:ph idx="8" type="pic"/>
          </p:nvPr>
        </p:nvSpPr>
        <p:spPr>
          <a:xfrm>
            <a:off x="3777150" y="1611824"/>
            <a:ext cx="1268400" cy="1268400"/>
          </a:xfrm>
          <a:prstGeom prst="rect">
            <a:avLst/>
          </a:prstGeom>
          <a:noFill/>
          <a:ln>
            <a:noFill/>
          </a:ln>
        </p:spPr>
      </p:sp>
      <p:sp>
        <p:nvSpPr>
          <p:cNvPr id="3394" name="Google Shape;3394;p229"/>
          <p:cNvSpPr/>
          <p:nvPr>
            <p:ph idx="9" type="pic"/>
          </p:nvPr>
        </p:nvSpPr>
        <p:spPr>
          <a:xfrm>
            <a:off x="6619875" y="1611824"/>
            <a:ext cx="1268400" cy="1268400"/>
          </a:xfrm>
          <a:prstGeom prst="rect">
            <a:avLst/>
          </a:prstGeom>
          <a:noFill/>
          <a:ln>
            <a:noFill/>
          </a:ln>
        </p:spPr>
      </p:sp>
      <p:sp>
        <p:nvSpPr>
          <p:cNvPr id="3395" name="Google Shape;3395;p22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396" name="Google Shape;3396;p229"/>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3397" name="Shape 3397"/>
        <p:cNvGrpSpPr/>
        <p:nvPr/>
      </p:nvGrpSpPr>
      <p:grpSpPr>
        <a:xfrm>
          <a:off x="0" y="0"/>
          <a:ext cx="0" cy="0"/>
          <a:chOff x="0" y="0"/>
          <a:chExt cx="0" cy="0"/>
        </a:xfrm>
      </p:grpSpPr>
      <p:pic>
        <p:nvPicPr>
          <p:cNvPr id="3398" name="Google Shape;3398;p23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399" name="Google Shape;3399;p23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00" name="Google Shape;3400;p23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01" name="Google Shape;3401;p23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02" name="Google Shape;3402;p230"/>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03" name="Google Shape;3403;p23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04" name="Google Shape;3404;p230"/>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05" name="Google Shape;3405;p230"/>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3406" name="Google Shape;3406;p230"/>
          <p:cNvSpPr/>
          <p:nvPr>
            <p:ph idx="3" type="pic"/>
          </p:nvPr>
        </p:nvSpPr>
        <p:spPr>
          <a:xfrm>
            <a:off x="1726794" y="1611824"/>
            <a:ext cx="1268400" cy="1268400"/>
          </a:xfrm>
          <a:prstGeom prst="rect">
            <a:avLst/>
          </a:prstGeom>
          <a:noFill/>
          <a:ln>
            <a:noFill/>
          </a:ln>
        </p:spPr>
      </p:sp>
      <p:sp>
        <p:nvSpPr>
          <p:cNvPr id="3407" name="Google Shape;3407;p230"/>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08" name="Google Shape;3408;p230"/>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09" name="Google Shape;3409;p230"/>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3410" name="Google Shape;3410;p230"/>
          <p:cNvSpPr/>
          <p:nvPr>
            <p:ph idx="6" type="pic"/>
          </p:nvPr>
        </p:nvSpPr>
        <p:spPr>
          <a:xfrm>
            <a:off x="6147388" y="1611824"/>
            <a:ext cx="1268400" cy="1268400"/>
          </a:xfrm>
          <a:prstGeom prst="rect">
            <a:avLst/>
          </a:prstGeom>
          <a:noFill/>
          <a:ln>
            <a:noFill/>
          </a:ln>
        </p:spPr>
      </p:sp>
      <p:sp>
        <p:nvSpPr>
          <p:cNvPr id="3411" name="Google Shape;3411;p23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3412" name="Shape 3412"/>
        <p:cNvGrpSpPr/>
        <p:nvPr/>
      </p:nvGrpSpPr>
      <p:grpSpPr>
        <a:xfrm>
          <a:off x="0" y="0"/>
          <a:ext cx="0" cy="0"/>
          <a:chOff x="0" y="0"/>
          <a:chExt cx="0" cy="0"/>
        </a:xfrm>
      </p:grpSpPr>
      <p:pic>
        <p:nvPicPr>
          <p:cNvPr id="3413" name="Google Shape;3413;p23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414" name="Google Shape;3414;p2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15" name="Google Shape;3415;p23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416" name="Google Shape;3416;p231"/>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417" name="Google Shape;3417;p23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418" name="Google Shape;3418;p231"/>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419" name="Google Shape;3419;p231"/>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3420" name="Google Shape;3420;p231"/>
          <p:cNvSpPr/>
          <p:nvPr>
            <p:ph idx="3" type="pic"/>
          </p:nvPr>
        </p:nvSpPr>
        <p:spPr>
          <a:xfrm>
            <a:off x="1726794" y="1611824"/>
            <a:ext cx="1268400" cy="1268400"/>
          </a:xfrm>
          <a:prstGeom prst="rect">
            <a:avLst/>
          </a:prstGeom>
          <a:noFill/>
          <a:ln>
            <a:noFill/>
          </a:ln>
        </p:spPr>
      </p:sp>
      <p:sp>
        <p:nvSpPr>
          <p:cNvPr id="3421" name="Google Shape;3421;p231"/>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422" name="Google Shape;3422;p231"/>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423" name="Google Shape;3423;p231"/>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3424" name="Google Shape;3424;p231"/>
          <p:cNvSpPr/>
          <p:nvPr>
            <p:ph idx="6" type="pic"/>
          </p:nvPr>
        </p:nvSpPr>
        <p:spPr>
          <a:xfrm>
            <a:off x="6147388" y="1611824"/>
            <a:ext cx="1268400" cy="1268400"/>
          </a:xfrm>
          <a:prstGeom prst="rect">
            <a:avLst/>
          </a:prstGeom>
          <a:noFill/>
          <a:ln>
            <a:noFill/>
          </a:ln>
        </p:spPr>
      </p:sp>
      <p:sp>
        <p:nvSpPr>
          <p:cNvPr id="3425" name="Google Shape;3425;p2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426" name="Google Shape;3426;p23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3427" name="Shape 3427"/>
        <p:cNvGrpSpPr/>
        <p:nvPr/>
      </p:nvGrpSpPr>
      <p:grpSpPr>
        <a:xfrm>
          <a:off x="0" y="0"/>
          <a:ext cx="0" cy="0"/>
          <a:chOff x="0" y="0"/>
          <a:chExt cx="0" cy="0"/>
        </a:xfrm>
      </p:grpSpPr>
      <p:pic>
        <p:nvPicPr>
          <p:cNvPr id="3428" name="Google Shape;3428;p23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29" name="Google Shape;3429;p23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30" name="Google Shape;3430;p23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31" name="Google Shape;3431;p23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32" name="Google Shape;3432;p232"/>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33" name="Google Shape;3433;p23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34" name="Google Shape;3434;p232"/>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35" name="Google Shape;3435;p232"/>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3436" name="Google Shape;3436;p232"/>
          <p:cNvSpPr/>
          <p:nvPr>
            <p:ph idx="3" type="pic"/>
          </p:nvPr>
        </p:nvSpPr>
        <p:spPr>
          <a:xfrm>
            <a:off x="1098299" y="976875"/>
            <a:ext cx="957000" cy="957000"/>
          </a:xfrm>
          <a:prstGeom prst="rect">
            <a:avLst/>
          </a:prstGeom>
          <a:noFill/>
          <a:ln>
            <a:noFill/>
          </a:ln>
        </p:spPr>
      </p:sp>
      <p:sp>
        <p:nvSpPr>
          <p:cNvPr id="3437" name="Google Shape;3437;p232"/>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38" name="Google Shape;3438;p232"/>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39" name="Google Shape;3439;p232"/>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3440" name="Google Shape;3440;p232"/>
          <p:cNvSpPr/>
          <p:nvPr>
            <p:ph idx="6" type="pic"/>
          </p:nvPr>
        </p:nvSpPr>
        <p:spPr>
          <a:xfrm>
            <a:off x="3932849" y="976875"/>
            <a:ext cx="957000" cy="957000"/>
          </a:xfrm>
          <a:prstGeom prst="rect">
            <a:avLst/>
          </a:prstGeom>
          <a:noFill/>
          <a:ln>
            <a:noFill/>
          </a:ln>
        </p:spPr>
      </p:sp>
      <p:sp>
        <p:nvSpPr>
          <p:cNvPr id="3441" name="Google Shape;3441;p232"/>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42" name="Google Shape;3442;p232"/>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43" name="Google Shape;3443;p232"/>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3444" name="Google Shape;3444;p232"/>
          <p:cNvSpPr/>
          <p:nvPr>
            <p:ph idx="9" type="pic"/>
          </p:nvPr>
        </p:nvSpPr>
        <p:spPr>
          <a:xfrm>
            <a:off x="6767399" y="976875"/>
            <a:ext cx="957000" cy="957000"/>
          </a:xfrm>
          <a:prstGeom prst="rect">
            <a:avLst/>
          </a:prstGeom>
          <a:noFill/>
          <a:ln>
            <a:noFill/>
          </a:ln>
        </p:spPr>
      </p:sp>
      <p:sp>
        <p:nvSpPr>
          <p:cNvPr id="3445" name="Google Shape;3445;p232"/>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46" name="Google Shape;3446;p232"/>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47" name="Google Shape;3447;p232"/>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3448" name="Google Shape;3448;p232"/>
          <p:cNvSpPr/>
          <p:nvPr>
            <p:ph idx="15" type="pic"/>
          </p:nvPr>
        </p:nvSpPr>
        <p:spPr>
          <a:xfrm>
            <a:off x="1098299" y="2894900"/>
            <a:ext cx="957000" cy="957000"/>
          </a:xfrm>
          <a:prstGeom prst="rect">
            <a:avLst/>
          </a:prstGeom>
          <a:noFill/>
          <a:ln>
            <a:noFill/>
          </a:ln>
        </p:spPr>
      </p:sp>
      <p:sp>
        <p:nvSpPr>
          <p:cNvPr id="3449" name="Google Shape;3449;p232"/>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50" name="Google Shape;3450;p232"/>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51" name="Google Shape;3451;p232"/>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3452" name="Google Shape;3452;p232"/>
          <p:cNvSpPr/>
          <p:nvPr>
            <p:ph idx="18" type="pic"/>
          </p:nvPr>
        </p:nvSpPr>
        <p:spPr>
          <a:xfrm>
            <a:off x="3932849" y="2894900"/>
            <a:ext cx="957000" cy="957000"/>
          </a:xfrm>
          <a:prstGeom prst="rect">
            <a:avLst/>
          </a:prstGeom>
          <a:noFill/>
          <a:ln>
            <a:noFill/>
          </a:ln>
        </p:spPr>
      </p:sp>
      <p:sp>
        <p:nvSpPr>
          <p:cNvPr id="3453" name="Google Shape;3453;p232"/>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54" name="Google Shape;3454;p232"/>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455" name="Google Shape;3455;p232"/>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3456" name="Google Shape;3456;p232"/>
          <p:cNvSpPr/>
          <p:nvPr>
            <p:ph idx="21" type="pic"/>
          </p:nvPr>
        </p:nvSpPr>
        <p:spPr>
          <a:xfrm>
            <a:off x="6767399" y="2894900"/>
            <a:ext cx="957000" cy="957000"/>
          </a:xfrm>
          <a:prstGeom prst="rect">
            <a:avLst/>
          </a:prstGeom>
          <a:noFill/>
          <a:ln>
            <a:noFill/>
          </a:ln>
        </p:spPr>
      </p:sp>
      <p:sp>
        <p:nvSpPr>
          <p:cNvPr id="3457" name="Google Shape;3457;p23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3458" name="Shape 3458"/>
        <p:cNvGrpSpPr/>
        <p:nvPr/>
      </p:nvGrpSpPr>
      <p:grpSpPr>
        <a:xfrm>
          <a:off x="0" y="0"/>
          <a:ext cx="0" cy="0"/>
          <a:chOff x="0" y="0"/>
          <a:chExt cx="0" cy="0"/>
        </a:xfrm>
      </p:grpSpPr>
      <p:pic>
        <p:nvPicPr>
          <p:cNvPr id="3459" name="Google Shape;3459;p23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60" name="Google Shape;3460;p23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61" name="Google Shape;3461;p23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62" name="Google Shape;3462;p23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63" name="Google Shape;3463;p233"/>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464" name="Google Shape;3464;p233"/>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465" name="Google Shape;3465;p233"/>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66" name="Google Shape;3466;p233"/>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67" name="Google Shape;3467;p233"/>
          <p:cNvSpPr/>
          <p:nvPr>
            <p:ph idx="2" type="pic"/>
          </p:nvPr>
        </p:nvSpPr>
        <p:spPr>
          <a:xfrm>
            <a:off x="1259631" y="3858138"/>
            <a:ext cx="630900" cy="630900"/>
          </a:xfrm>
          <a:prstGeom prst="ellipse">
            <a:avLst/>
          </a:prstGeom>
          <a:noFill/>
          <a:ln>
            <a:noFill/>
          </a:ln>
        </p:spPr>
      </p:sp>
      <p:sp>
        <p:nvSpPr>
          <p:cNvPr id="3468" name="Google Shape;3468;p233"/>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3469" name="Google Shape;3469;p233"/>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3470" name="Google Shape;3470;p233"/>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3471" name="Google Shape;3471;p233"/>
          <p:cNvSpPr/>
          <p:nvPr>
            <p:ph idx="5" type="pic"/>
          </p:nvPr>
        </p:nvSpPr>
        <p:spPr>
          <a:xfrm>
            <a:off x="5991869" y="3858138"/>
            <a:ext cx="630900" cy="630900"/>
          </a:xfrm>
          <a:prstGeom prst="ellipse">
            <a:avLst/>
          </a:prstGeom>
          <a:noFill/>
          <a:ln>
            <a:noFill/>
          </a:ln>
        </p:spPr>
      </p:sp>
      <p:sp>
        <p:nvSpPr>
          <p:cNvPr id="3472" name="Google Shape;3472;p233"/>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473" name="Google Shape;3473;p233"/>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3474" name="Google Shape;3474;p23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3475" name="Shape 3475"/>
        <p:cNvGrpSpPr/>
        <p:nvPr/>
      </p:nvGrpSpPr>
      <p:grpSpPr>
        <a:xfrm>
          <a:off x="0" y="0"/>
          <a:ext cx="0" cy="0"/>
          <a:chOff x="0" y="0"/>
          <a:chExt cx="0" cy="0"/>
        </a:xfrm>
      </p:grpSpPr>
      <p:pic>
        <p:nvPicPr>
          <p:cNvPr id="3476" name="Google Shape;3476;p23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77" name="Google Shape;3477;p23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78" name="Google Shape;3478;p23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79" name="Google Shape;3479;p23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80" name="Google Shape;3480;p234"/>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81" name="Google Shape;3481;p234"/>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82" name="Google Shape;3482;p234"/>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83" name="Google Shape;3483;p234"/>
          <p:cNvSpPr/>
          <p:nvPr>
            <p:ph idx="2" type="pic"/>
          </p:nvPr>
        </p:nvSpPr>
        <p:spPr>
          <a:xfrm>
            <a:off x="1259631" y="3858138"/>
            <a:ext cx="630900" cy="630900"/>
          </a:xfrm>
          <a:prstGeom prst="ellipse">
            <a:avLst/>
          </a:prstGeom>
          <a:noFill/>
          <a:ln>
            <a:noFill/>
          </a:ln>
        </p:spPr>
      </p:sp>
      <p:sp>
        <p:nvSpPr>
          <p:cNvPr id="3484" name="Google Shape;3484;p234"/>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485" name="Google Shape;3485;p234"/>
          <p:cNvSpPr/>
          <p:nvPr>
            <p:ph idx="4" type="pic"/>
          </p:nvPr>
        </p:nvSpPr>
        <p:spPr>
          <a:xfrm>
            <a:off x="5355000" y="648000"/>
            <a:ext cx="3006000" cy="3522600"/>
          </a:xfrm>
          <a:prstGeom prst="rect">
            <a:avLst/>
          </a:prstGeom>
          <a:noFill/>
          <a:ln>
            <a:noFill/>
          </a:ln>
        </p:spPr>
      </p:sp>
      <p:sp>
        <p:nvSpPr>
          <p:cNvPr id="3486" name="Google Shape;3486;p23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3487" name="Shape 3487"/>
        <p:cNvGrpSpPr/>
        <p:nvPr/>
      </p:nvGrpSpPr>
      <p:grpSpPr>
        <a:xfrm>
          <a:off x="0" y="0"/>
          <a:ext cx="0" cy="0"/>
          <a:chOff x="0" y="0"/>
          <a:chExt cx="0" cy="0"/>
        </a:xfrm>
      </p:grpSpPr>
      <p:pic>
        <p:nvPicPr>
          <p:cNvPr id="3488" name="Google Shape;3488;p235"/>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3489" name="Google Shape;3489;p235"/>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490" name="Google Shape;3490;p23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91" name="Google Shape;3491;p235"/>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3492" name="Google Shape;3492;p235"/>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3493" name="Google Shape;3493;p235"/>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3494" name="Google Shape;3494;p235"/>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95" name="Google Shape;3495;p235"/>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496" name="Google Shape;3496;p235"/>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3497" name="Google Shape;3497;p23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238" name="Shape 238"/>
        <p:cNvGrpSpPr/>
        <p:nvPr/>
      </p:nvGrpSpPr>
      <p:grpSpPr>
        <a:xfrm>
          <a:off x="0" y="0"/>
          <a:ext cx="0" cy="0"/>
          <a:chOff x="0" y="0"/>
          <a:chExt cx="0" cy="0"/>
        </a:xfrm>
      </p:grpSpPr>
      <p:sp>
        <p:nvSpPr>
          <p:cNvPr id="239" name="Google Shape;239;p2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4"/>
          <p:cNvSpPr/>
          <p:nvPr>
            <p:ph idx="2" type="pic"/>
          </p:nvPr>
        </p:nvSpPr>
        <p:spPr>
          <a:xfrm>
            <a:off x="0" y="-6725"/>
            <a:ext cx="3048000" cy="1716900"/>
          </a:xfrm>
          <a:prstGeom prst="rect">
            <a:avLst/>
          </a:prstGeom>
          <a:noFill/>
          <a:ln>
            <a:noFill/>
          </a:ln>
        </p:spPr>
      </p:sp>
      <p:sp>
        <p:nvSpPr>
          <p:cNvPr id="241" name="Google Shape;241;p24"/>
          <p:cNvSpPr/>
          <p:nvPr>
            <p:ph idx="3" type="pic"/>
          </p:nvPr>
        </p:nvSpPr>
        <p:spPr>
          <a:xfrm>
            <a:off x="3054725" y="-6725"/>
            <a:ext cx="3048000" cy="1716900"/>
          </a:xfrm>
          <a:prstGeom prst="rect">
            <a:avLst/>
          </a:prstGeom>
          <a:noFill/>
          <a:ln>
            <a:noFill/>
          </a:ln>
        </p:spPr>
      </p:sp>
      <p:sp>
        <p:nvSpPr>
          <p:cNvPr id="242" name="Google Shape;242;p24"/>
          <p:cNvSpPr/>
          <p:nvPr>
            <p:ph idx="4" type="pic"/>
          </p:nvPr>
        </p:nvSpPr>
        <p:spPr>
          <a:xfrm>
            <a:off x="6102725" y="-6725"/>
            <a:ext cx="3048000" cy="1716900"/>
          </a:xfrm>
          <a:prstGeom prst="rect">
            <a:avLst/>
          </a:prstGeom>
          <a:noFill/>
          <a:ln>
            <a:noFill/>
          </a:ln>
        </p:spPr>
      </p:sp>
      <p:sp>
        <p:nvSpPr>
          <p:cNvPr id="243" name="Google Shape;243;p24"/>
          <p:cNvSpPr/>
          <p:nvPr>
            <p:ph idx="5" type="pic"/>
          </p:nvPr>
        </p:nvSpPr>
        <p:spPr>
          <a:xfrm>
            <a:off x="6725" y="1710017"/>
            <a:ext cx="3048000" cy="1716900"/>
          </a:xfrm>
          <a:prstGeom prst="rect">
            <a:avLst/>
          </a:prstGeom>
          <a:noFill/>
          <a:ln>
            <a:noFill/>
          </a:ln>
        </p:spPr>
      </p:sp>
      <p:sp>
        <p:nvSpPr>
          <p:cNvPr id="244" name="Google Shape;244;p24"/>
          <p:cNvSpPr/>
          <p:nvPr>
            <p:ph idx="6" type="pic"/>
          </p:nvPr>
        </p:nvSpPr>
        <p:spPr>
          <a:xfrm>
            <a:off x="3054725" y="1710017"/>
            <a:ext cx="3048000" cy="1716900"/>
          </a:xfrm>
          <a:prstGeom prst="rect">
            <a:avLst/>
          </a:prstGeom>
          <a:noFill/>
          <a:ln>
            <a:noFill/>
          </a:ln>
        </p:spPr>
      </p:sp>
      <p:sp>
        <p:nvSpPr>
          <p:cNvPr id="245" name="Google Shape;245;p24"/>
          <p:cNvSpPr/>
          <p:nvPr>
            <p:ph idx="7" type="pic"/>
          </p:nvPr>
        </p:nvSpPr>
        <p:spPr>
          <a:xfrm>
            <a:off x="6102725" y="1710017"/>
            <a:ext cx="3048000" cy="1716900"/>
          </a:xfrm>
          <a:prstGeom prst="rect">
            <a:avLst/>
          </a:prstGeom>
          <a:noFill/>
          <a:ln>
            <a:noFill/>
          </a:ln>
        </p:spPr>
      </p:sp>
      <p:sp>
        <p:nvSpPr>
          <p:cNvPr id="246" name="Google Shape;246;p24"/>
          <p:cNvSpPr/>
          <p:nvPr>
            <p:ph idx="8" type="pic"/>
          </p:nvPr>
        </p:nvSpPr>
        <p:spPr>
          <a:xfrm>
            <a:off x="6725" y="3426758"/>
            <a:ext cx="3048000" cy="1716900"/>
          </a:xfrm>
          <a:prstGeom prst="rect">
            <a:avLst/>
          </a:prstGeom>
          <a:noFill/>
          <a:ln>
            <a:noFill/>
          </a:ln>
        </p:spPr>
      </p:sp>
      <p:sp>
        <p:nvSpPr>
          <p:cNvPr id="247" name="Google Shape;247;p24"/>
          <p:cNvSpPr/>
          <p:nvPr>
            <p:ph idx="9" type="pic"/>
          </p:nvPr>
        </p:nvSpPr>
        <p:spPr>
          <a:xfrm>
            <a:off x="3054725" y="3426758"/>
            <a:ext cx="3048000" cy="1716900"/>
          </a:xfrm>
          <a:prstGeom prst="rect">
            <a:avLst/>
          </a:prstGeom>
          <a:noFill/>
          <a:ln>
            <a:noFill/>
          </a:ln>
        </p:spPr>
      </p:sp>
      <p:sp>
        <p:nvSpPr>
          <p:cNvPr id="248" name="Google Shape;248;p24"/>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3498" name="Shape 3498"/>
        <p:cNvGrpSpPr/>
        <p:nvPr/>
      </p:nvGrpSpPr>
      <p:grpSpPr>
        <a:xfrm>
          <a:off x="0" y="0"/>
          <a:ext cx="0" cy="0"/>
          <a:chOff x="0" y="0"/>
          <a:chExt cx="0" cy="0"/>
        </a:xfrm>
      </p:grpSpPr>
      <p:sp>
        <p:nvSpPr>
          <p:cNvPr id="3499" name="Google Shape;3499;p236"/>
          <p:cNvSpPr/>
          <p:nvPr>
            <p:ph idx="2" type="pic"/>
          </p:nvPr>
        </p:nvSpPr>
        <p:spPr>
          <a:xfrm>
            <a:off x="0" y="0"/>
            <a:ext cx="9144000" cy="5143500"/>
          </a:xfrm>
          <a:prstGeom prst="rect">
            <a:avLst/>
          </a:prstGeom>
          <a:noFill/>
          <a:ln>
            <a:noFill/>
          </a:ln>
        </p:spPr>
      </p:sp>
      <p:sp>
        <p:nvSpPr>
          <p:cNvPr id="3500" name="Google Shape;3500;p23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01" name="Google Shape;3501;p236"/>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3502" name="Google Shape;3502;p236"/>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03" name="Google Shape;3503;p236"/>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504" name="Google Shape;3504;p236"/>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3505" name="Google Shape;3505;p236"/>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3506" name="Google Shape;3506;p236"/>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3507" name="Google Shape;3507;p236"/>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3508" name="Google Shape;3508;p23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3509" name="Shape 3509"/>
        <p:cNvGrpSpPr/>
        <p:nvPr/>
      </p:nvGrpSpPr>
      <p:grpSpPr>
        <a:xfrm>
          <a:off x="0" y="0"/>
          <a:ext cx="0" cy="0"/>
          <a:chOff x="0" y="0"/>
          <a:chExt cx="0" cy="0"/>
        </a:xfrm>
      </p:grpSpPr>
      <p:sp>
        <p:nvSpPr>
          <p:cNvPr id="3510" name="Google Shape;3510;p23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11" name="Google Shape;3511;p237"/>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12" name="Google Shape;3512;p23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13" name="Google Shape;3513;p23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14" name="Google Shape;3514;p23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15" name="Google Shape;3515;p23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16" name="Google Shape;3516;p23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17" name="Google Shape;3517;p23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18" name="Google Shape;3518;p23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19" name="Google Shape;3519;p23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520" name="Google Shape;3520;p23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21" name="Google Shape;3521;p23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22" name="Google Shape;3522;p23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23" name="Google Shape;3523;p23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24" name="Google Shape;3524;p237"/>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25" name="Google Shape;3525;p237"/>
          <p:cNvSpPr/>
          <p:nvPr>
            <p:ph idx="9" type="pic"/>
          </p:nvPr>
        </p:nvSpPr>
        <p:spPr>
          <a:xfrm>
            <a:off x="508000" y="3056438"/>
            <a:ext cx="322200" cy="322200"/>
          </a:xfrm>
          <a:prstGeom prst="rect">
            <a:avLst/>
          </a:prstGeom>
          <a:noFill/>
          <a:ln>
            <a:noFill/>
          </a:ln>
        </p:spPr>
      </p:sp>
      <p:sp>
        <p:nvSpPr>
          <p:cNvPr id="3526" name="Google Shape;3526;p23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3527" name="Shape 3527"/>
        <p:cNvGrpSpPr/>
        <p:nvPr/>
      </p:nvGrpSpPr>
      <p:grpSpPr>
        <a:xfrm>
          <a:off x="0" y="0"/>
          <a:ext cx="0" cy="0"/>
          <a:chOff x="0" y="0"/>
          <a:chExt cx="0" cy="0"/>
        </a:xfrm>
      </p:grpSpPr>
      <p:sp>
        <p:nvSpPr>
          <p:cNvPr id="3528" name="Google Shape;3528;p238"/>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29" name="Google Shape;3529;p238"/>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530" name="Google Shape;3530;p23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31" name="Google Shape;3531;p23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32" name="Google Shape;3532;p23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33" name="Google Shape;3533;p23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34" name="Google Shape;3534;p238"/>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535" name="Google Shape;3535;p238"/>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3536" name="Google Shape;3536;p238"/>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3537" name="Google Shape;3537;p238"/>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538" name="Google Shape;3538;p238"/>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539" name="Google Shape;3539;p238"/>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540" name="Google Shape;3540;p238"/>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541" name="Google Shape;3541;p238"/>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2" name="Google Shape;3542;p238"/>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43" name="Google Shape;3543;p238"/>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4" name="Google Shape;3544;p238"/>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45" name="Google Shape;3545;p238"/>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6" name="Google Shape;3546;p238"/>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47" name="Google Shape;3547;p238"/>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8" name="Google Shape;3548;p238"/>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549" name="Google Shape;3549;p238"/>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550" name="Google Shape;3550;p23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551" name="Shape 3551"/>
        <p:cNvGrpSpPr/>
        <p:nvPr/>
      </p:nvGrpSpPr>
      <p:grpSpPr>
        <a:xfrm>
          <a:off x="0" y="0"/>
          <a:ext cx="0" cy="0"/>
          <a:chOff x="0" y="0"/>
          <a:chExt cx="0" cy="0"/>
        </a:xfrm>
      </p:grpSpPr>
      <p:sp>
        <p:nvSpPr>
          <p:cNvPr id="3552" name="Google Shape;3552;p239"/>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3" name="Google Shape;3553;p239"/>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4" name="Google Shape;3554;p239"/>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5" name="Google Shape;3555;p239"/>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6" name="Google Shape;3556;p239"/>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7" name="Google Shape;3557;p239"/>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58" name="Google Shape;3558;p239"/>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559" name="Google Shape;3559;p23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60" name="Google Shape;3560;p23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61" name="Google Shape;3561;p23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62" name="Google Shape;3562;p23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63" name="Google Shape;3563;p239"/>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64" name="Google Shape;3564;p239"/>
          <p:cNvSpPr/>
          <p:nvPr>
            <p:ph idx="2" type="pic"/>
          </p:nvPr>
        </p:nvSpPr>
        <p:spPr>
          <a:xfrm>
            <a:off x="505675" y="486938"/>
            <a:ext cx="322200" cy="322200"/>
          </a:xfrm>
          <a:prstGeom prst="rect">
            <a:avLst/>
          </a:prstGeom>
          <a:noFill/>
          <a:ln>
            <a:noFill/>
          </a:ln>
        </p:spPr>
      </p:sp>
      <p:sp>
        <p:nvSpPr>
          <p:cNvPr id="3565" name="Google Shape;3565;p239"/>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6" name="Google Shape;3566;p239"/>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67" name="Google Shape;3567;p239"/>
          <p:cNvSpPr/>
          <p:nvPr>
            <p:ph idx="3" type="pic"/>
          </p:nvPr>
        </p:nvSpPr>
        <p:spPr>
          <a:xfrm>
            <a:off x="2710675" y="486938"/>
            <a:ext cx="322200" cy="322200"/>
          </a:xfrm>
          <a:prstGeom prst="rect">
            <a:avLst/>
          </a:prstGeom>
          <a:noFill/>
          <a:ln>
            <a:noFill/>
          </a:ln>
        </p:spPr>
      </p:sp>
      <p:sp>
        <p:nvSpPr>
          <p:cNvPr id="3568" name="Google Shape;3568;p239"/>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9" name="Google Shape;3569;p239"/>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70" name="Google Shape;3570;p239"/>
          <p:cNvSpPr/>
          <p:nvPr>
            <p:ph idx="6" type="pic"/>
          </p:nvPr>
        </p:nvSpPr>
        <p:spPr>
          <a:xfrm>
            <a:off x="4925800" y="486938"/>
            <a:ext cx="322200" cy="322200"/>
          </a:xfrm>
          <a:prstGeom prst="rect">
            <a:avLst/>
          </a:prstGeom>
          <a:noFill/>
          <a:ln>
            <a:noFill/>
          </a:ln>
        </p:spPr>
      </p:sp>
      <p:sp>
        <p:nvSpPr>
          <p:cNvPr id="3571" name="Google Shape;3571;p239"/>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72" name="Google Shape;3572;p239"/>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73" name="Google Shape;3573;p239"/>
          <p:cNvSpPr/>
          <p:nvPr>
            <p:ph idx="9" type="pic"/>
          </p:nvPr>
        </p:nvSpPr>
        <p:spPr>
          <a:xfrm>
            <a:off x="7129675" y="486938"/>
            <a:ext cx="322200" cy="322200"/>
          </a:xfrm>
          <a:prstGeom prst="rect">
            <a:avLst/>
          </a:prstGeom>
          <a:noFill/>
          <a:ln>
            <a:noFill/>
          </a:ln>
        </p:spPr>
      </p:sp>
      <p:sp>
        <p:nvSpPr>
          <p:cNvPr id="3574" name="Google Shape;3574;p239"/>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75" name="Google Shape;3575;p239"/>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76" name="Google Shape;3576;p239"/>
          <p:cNvSpPr/>
          <p:nvPr>
            <p:ph idx="15" type="pic"/>
          </p:nvPr>
        </p:nvSpPr>
        <p:spPr>
          <a:xfrm>
            <a:off x="505675" y="2732400"/>
            <a:ext cx="322200" cy="322200"/>
          </a:xfrm>
          <a:prstGeom prst="rect">
            <a:avLst/>
          </a:prstGeom>
          <a:noFill/>
          <a:ln>
            <a:noFill/>
          </a:ln>
        </p:spPr>
      </p:sp>
      <p:sp>
        <p:nvSpPr>
          <p:cNvPr id="3577" name="Google Shape;3577;p239"/>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78" name="Google Shape;3578;p239"/>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79" name="Google Shape;3579;p239"/>
          <p:cNvSpPr/>
          <p:nvPr>
            <p:ph idx="18" type="pic"/>
          </p:nvPr>
        </p:nvSpPr>
        <p:spPr>
          <a:xfrm>
            <a:off x="2710675" y="2732400"/>
            <a:ext cx="322200" cy="322200"/>
          </a:xfrm>
          <a:prstGeom prst="rect">
            <a:avLst/>
          </a:prstGeom>
          <a:noFill/>
          <a:ln>
            <a:noFill/>
          </a:ln>
        </p:spPr>
      </p:sp>
      <p:sp>
        <p:nvSpPr>
          <p:cNvPr id="3580" name="Google Shape;3580;p239"/>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1" name="Google Shape;3581;p239"/>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2" name="Google Shape;3582;p239"/>
          <p:cNvSpPr/>
          <p:nvPr>
            <p:ph idx="21" type="pic"/>
          </p:nvPr>
        </p:nvSpPr>
        <p:spPr>
          <a:xfrm>
            <a:off x="4925800" y="2732400"/>
            <a:ext cx="322200" cy="322200"/>
          </a:xfrm>
          <a:prstGeom prst="rect">
            <a:avLst/>
          </a:prstGeom>
          <a:noFill/>
          <a:ln>
            <a:noFill/>
          </a:ln>
        </p:spPr>
      </p:sp>
      <p:sp>
        <p:nvSpPr>
          <p:cNvPr id="3583" name="Google Shape;3583;p239"/>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4" name="Google Shape;3584;p239"/>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5" name="Google Shape;3585;p239"/>
          <p:cNvSpPr/>
          <p:nvPr>
            <p:ph idx="24" type="pic"/>
          </p:nvPr>
        </p:nvSpPr>
        <p:spPr>
          <a:xfrm>
            <a:off x="7129675" y="2732400"/>
            <a:ext cx="322200" cy="322200"/>
          </a:xfrm>
          <a:prstGeom prst="rect">
            <a:avLst/>
          </a:prstGeom>
          <a:noFill/>
          <a:ln>
            <a:noFill/>
          </a:ln>
        </p:spPr>
      </p:sp>
      <p:sp>
        <p:nvSpPr>
          <p:cNvPr id="3586" name="Google Shape;3586;p239"/>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7" name="Google Shape;3587;p239"/>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8" name="Google Shape;3588;p2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589" name="Shape 3589"/>
        <p:cNvGrpSpPr/>
        <p:nvPr/>
      </p:nvGrpSpPr>
      <p:grpSpPr>
        <a:xfrm>
          <a:off x="0" y="0"/>
          <a:ext cx="0" cy="0"/>
          <a:chOff x="0" y="0"/>
          <a:chExt cx="0" cy="0"/>
        </a:xfrm>
      </p:grpSpPr>
      <p:pic>
        <p:nvPicPr>
          <p:cNvPr id="3590" name="Google Shape;3590;p24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91" name="Google Shape;3591;p24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92" name="Google Shape;3592;p24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93" name="Google Shape;3593;p24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94" name="Google Shape;3594;p240"/>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95" name="Google Shape;3595;p240"/>
          <p:cNvSpPr/>
          <p:nvPr>
            <p:ph idx="2" type="pic"/>
          </p:nvPr>
        </p:nvSpPr>
        <p:spPr>
          <a:xfrm>
            <a:off x="505675" y="2732400"/>
            <a:ext cx="322200" cy="322200"/>
          </a:xfrm>
          <a:prstGeom prst="rect">
            <a:avLst/>
          </a:prstGeom>
          <a:noFill/>
          <a:ln>
            <a:noFill/>
          </a:ln>
        </p:spPr>
      </p:sp>
      <p:sp>
        <p:nvSpPr>
          <p:cNvPr id="3596" name="Google Shape;3596;p240"/>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97" name="Google Shape;3597;p240"/>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98" name="Google Shape;3598;p240"/>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99" name="Google Shape;3599;p240"/>
          <p:cNvSpPr/>
          <p:nvPr>
            <p:ph idx="3" type="pic"/>
          </p:nvPr>
        </p:nvSpPr>
        <p:spPr>
          <a:xfrm>
            <a:off x="4925800" y="2732400"/>
            <a:ext cx="322200" cy="322200"/>
          </a:xfrm>
          <a:prstGeom prst="rect">
            <a:avLst/>
          </a:prstGeom>
          <a:noFill/>
          <a:ln>
            <a:noFill/>
          </a:ln>
        </p:spPr>
      </p:sp>
      <p:sp>
        <p:nvSpPr>
          <p:cNvPr id="3600" name="Google Shape;3600;p240"/>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1" name="Google Shape;3601;p240"/>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2" name="Google Shape;3602;p240"/>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03" name="Google Shape;3603;p240"/>
          <p:cNvSpPr/>
          <p:nvPr>
            <p:ph idx="6" type="pic"/>
          </p:nvPr>
        </p:nvSpPr>
        <p:spPr>
          <a:xfrm>
            <a:off x="505675" y="486938"/>
            <a:ext cx="322200" cy="322200"/>
          </a:xfrm>
          <a:prstGeom prst="rect">
            <a:avLst/>
          </a:prstGeom>
          <a:noFill/>
          <a:ln>
            <a:noFill/>
          </a:ln>
        </p:spPr>
      </p:sp>
      <p:sp>
        <p:nvSpPr>
          <p:cNvPr id="3604" name="Google Shape;3604;p240"/>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5" name="Google Shape;3605;p240"/>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6" name="Google Shape;3606;p240"/>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07" name="Google Shape;3607;p240"/>
          <p:cNvSpPr/>
          <p:nvPr>
            <p:ph idx="9" type="pic"/>
          </p:nvPr>
        </p:nvSpPr>
        <p:spPr>
          <a:xfrm>
            <a:off x="4925800" y="486938"/>
            <a:ext cx="322200" cy="322200"/>
          </a:xfrm>
          <a:prstGeom prst="rect">
            <a:avLst/>
          </a:prstGeom>
          <a:noFill/>
          <a:ln>
            <a:noFill/>
          </a:ln>
        </p:spPr>
      </p:sp>
      <p:sp>
        <p:nvSpPr>
          <p:cNvPr id="3608" name="Google Shape;3608;p240"/>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9" name="Google Shape;3609;p240"/>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0" name="Google Shape;3610;p24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611" name="Shape 3611"/>
        <p:cNvGrpSpPr/>
        <p:nvPr/>
      </p:nvGrpSpPr>
      <p:grpSpPr>
        <a:xfrm>
          <a:off x="0" y="0"/>
          <a:ext cx="0" cy="0"/>
          <a:chOff x="0" y="0"/>
          <a:chExt cx="0" cy="0"/>
        </a:xfrm>
      </p:grpSpPr>
      <p:pic>
        <p:nvPicPr>
          <p:cNvPr id="3612" name="Google Shape;3612;p24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13" name="Google Shape;3613;p24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14" name="Google Shape;3614;p24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15" name="Google Shape;3615;p24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16" name="Google Shape;3616;p241"/>
          <p:cNvSpPr/>
          <p:nvPr>
            <p:ph idx="2" type="pic"/>
          </p:nvPr>
        </p:nvSpPr>
        <p:spPr>
          <a:xfrm>
            <a:off x="785325" y="985675"/>
            <a:ext cx="950700" cy="950700"/>
          </a:xfrm>
          <a:prstGeom prst="ellipse">
            <a:avLst/>
          </a:prstGeom>
          <a:noFill/>
          <a:ln>
            <a:noFill/>
          </a:ln>
        </p:spPr>
      </p:sp>
      <p:sp>
        <p:nvSpPr>
          <p:cNvPr id="3617" name="Google Shape;3617;p241"/>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8" name="Google Shape;3618;p241"/>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9" name="Google Shape;3619;p241"/>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20" name="Google Shape;3620;p241"/>
          <p:cNvSpPr/>
          <p:nvPr>
            <p:ph idx="4" type="pic"/>
          </p:nvPr>
        </p:nvSpPr>
        <p:spPr>
          <a:xfrm>
            <a:off x="2989725" y="985675"/>
            <a:ext cx="950700" cy="950700"/>
          </a:xfrm>
          <a:prstGeom prst="ellipse">
            <a:avLst/>
          </a:prstGeom>
          <a:noFill/>
          <a:ln>
            <a:noFill/>
          </a:ln>
        </p:spPr>
      </p:sp>
      <p:sp>
        <p:nvSpPr>
          <p:cNvPr id="3621" name="Google Shape;3621;p241"/>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22" name="Google Shape;3622;p241"/>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23" name="Google Shape;3623;p241"/>
          <p:cNvSpPr/>
          <p:nvPr>
            <p:ph idx="7" type="pic"/>
          </p:nvPr>
        </p:nvSpPr>
        <p:spPr>
          <a:xfrm>
            <a:off x="5204850" y="985675"/>
            <a:ext cx="950700" cy="950700"/>
          </a:xfrm>
          <a:prstGeom prst="ellipse">
            <a:avLst/>
          </a:prstGeom>
          <a:noFill/>
          <a:ln>
            <a:noFill/>
          </a:ln>
        </p:spPr>
      </p:sp>
      <p:sp>
        <p:nvSpPr>
          <p:cNvPr id="3624" name="Google Shape;3624;p241"/>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25" name="Google Shape;3625;p241"/>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26" name="Google Shape;3626;p241"/>
          <p:cNvSpPr/>
          <p:nvPr>
            <p:ph idx="13" type="pic"/>
          </p:nvPr>
        </p:nvSpPr>
        <p:spPr>
          <a:xfrm>
            <a:off x="7408725" y="985675"/>
            <a:ext cx="950700" cy="950700"/>
          </a:xfrm>
          <a:prstGeom prst="ellipse">
            <a:avLst/>
          </a:prstGeom>
          <a:noFill/>
          <a:ln>
            <a:noFill/>
          </a:ln>
        </p:spPr>
      </p:sp>
      <p:sp>
        <p:nvSpPr>
          <p:cNvPr id="3627" name="Google Shape;3627;p241"/>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28" name="Google Shape;3628;p241"/>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29" name="Google Shape;3629;p241"/>
          <p:cNvSpPr/>
          <p:nvPr>
            <p:ph idx="16" type="pic"/>
          </p:nvPr>
        </p:nvSpPr>
        <p:spPr>
          <a:xfrm>
            <a:off x="785325" y="2893500"/>
            <a:ext cx="950700" cy="950700"/>
          </a:xfrm>
          <a:prstGeom prst="ellipse">
            <a:avLst/>
          </a:prstGeom>
          <a:noFill/>
          <a:ln>
            <a:noFill/>
          </a:ln>
        </p:spPr>
      </p:sp>
      <p:sp>
        <p:nvSpPr>
          <p:cNvPr id="3630" name="Google Shape;3630;p241"/>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31" name="Google Shape;3631;p241"/>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32" name="Google Shape;3632;p241"/>
          <p:cNvSpPr/>
          <p:nvPr>
            <p:ph idx="19" type="pic"/>
          </p:nvPr>
        </p:nvSpPr>
        <p:spPr>
          <a:xfrm>
            <a:off x="2989725" y="2893500"/>
            <a:ext cx="950700" cy="950700"/>
          </a:xfrm>
          <a:prstGeom prst="ellipse">
            <a:avLst/>
          </a:prstGeom>
          <a:noFill/>
          <a:ln>
            <a:noFill/>
          </a:ln>
        </p:spPr>
      </p:sp>
      <p:sp>
        <p:nvSpPr>
          <p:cNvPr id="3633" name="Google Shape;3633;p241"/>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34" name="Google Shape;3634;p241"/>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35" name="Google Shape;3635;p241"/>
          <p:cNvSpPr/>
          <p:nvPr>
            <p:ph idx="22" type="pic"/>
          </p:nvPr>
        </p:nvSpPr>
        <p:spPr>
          <a:xfrm>
            <a:off x="5204850" y="2893500"/>
            <a:ext cx="950700" cy="950700"/>
          </a:xfrm>
          <a:prstGeom prst="ellipse">
            <a:avLst/>
          </a:prstGeom>
          <a:noFill/>
          <a:ln>
            <a:noFill/>
          </a:ln>
        </p:spPr>
      </p:sp>
      <p:sp>
        <p:nvSpPr>
          <p:cNvPr id="3636" name="Google Shape;3636;p241"/>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37" name="Google Shape;3637;p241"/>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38" name="Google Shape;3638;p241"/>
          <p:cNvSpPr/>
          <p:nvPr>
            <p:ph idx="25" type="pic"/>
          </p:nvPr>
        </p:nvSpPr>
        <p:spPr>
          <a:xfrm>
            <a:off x="7408725" y="2893500"/>
            <a:ext cx="950700" cy="950700"/>
          </a:xfrm>
          <a:prstGeom prst="ellipse">
            <a:avLst/>
          </a:prstGeom>
          <a:noFill/>
          <a:ln>
            <a:noFill/>
          </a:ln>
        </p:spPr>
      </p:sp>
      <p:sp>
        <p:nvSpPr>
          <p:cNvPr id="3639" name="Google Shape;3639;p241"/>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40" name="Google Shape;3640;p241"/>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41" name="Google Shape;3641;p24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642" name="Shape 3642"/>
        <p:cNvGrpSpPr/>
        <p:nvPr/>
      </p:nvGrpSpPr>
      <p:grpSpPr>
        <a:xfrm>
          <a:off x="0" y="0"/>
          <a:ext cx="0" cy="0"/>
          <a:chOff x="0" y="0"/>
          <a:chExt cx="0" cy="0"/>
        </a:xfrm>
      </p:grpSpPr>
      <p:pic>
        <p:nvPicPr>
          <p:cNvPr id="3643" name="Google Shape;3643;p242"/>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644" name="Google Shape;3644;p242"/>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645" name="Google Shape;3645;p2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646" name="Google Shape;3646;p242"/>
          <p:cNvSpPr/>
          <p:nvPr>
            <p:ph idx="2" type="pic"/>
          </p:nvPr>
        </p:nvSpPr>
        <p:spPr>
          <a:xfrm>
            <a:off x="3739275" y="1739025"/>
            <a:ext cx="1665600" cy="1665600"/>
          </a:xfrm>
          <a:prstGeom prst="ellipse">
            <a:avLst/>
          </a:prstGeom>
          <a:noFill/>
          <a:ln>
            <a:noFill/>
          </a:ln>
        </p:spPr>
      </p:sp>
      <p:sp>
        <p:nvSpPr>
          <p:cNvPr id="3647" name="Google Shape;3647;p242"/>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648" name="Google Shape;3648;p242"/>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649" name="Google Shape;3649;p242"/>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650" name="Google Shape;3650;p242"/>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1" name="Google Shape;3651;p242"/>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52" name="Google Shape;3652;p2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3653" name="Shape 3653"/>
        <p:cNvGrpSpPr/>
        <p:nvPr/>
      </p:nvGrpSpPr>
      <p:grpSpPr>
        <a:xfrm>
          <a:off x="0" y="0"/>
          <a:ext cx="0" cy="0"/>
          <a:chOff x="0" y="0"/>
          <a:chExt cx="0" cy="0"/>
        </a:xfrm>
      </p:grpSpPr>
      <p:sp>
        <p:nvSpPr>
          <p:cNvPr id="3654" name="Google Shape;3654;p243"/>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5" name="Google Shape;3655;p243"/>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6" name="Google Shape;3656;p243"/>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7" name="Google Shape;3657;p243"/>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58" name="Google Shape;3658;p243"/>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659" name="Google Shape;3659;p24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60" name="Google Shape;3660;p2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61" name="Google Shape;3661;p2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62" name="Google Shape;3662;p2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63" name="Google Shape;3663;p243"/>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64" name="Google Shape;3664;p243"/>
          <p:cNvSpPr/>
          <p:nvPr>
            <p:ph idx="2" type="pic"/>
          </p:nvPr>
        </p:nvSpPr>
        <p:spPr>
          <a:xfrm>
            <a:off x="568623" y="486938"/>
            <a:ext cx="320100" cy="322200"/>
          </a:xfrm>
          <a:prstGeom prst="rect">
            <a:avLst/>
          </a:prstGeom>
          <a:noFill/>
          <a:ln>
            <a:noFill/>
          </a:ln>
        </p:spPr>
      </p:sp>
      <p:sp>
        <p:nvSpPr>
          <p:cNvPr id="3665" name="Google Shape;3665;p243"/>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66" name="Google Shape;3666;p243"/>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67" name="Google Shape;3667;p243"/>
          <p:cNvSpPr/>
          <p:nvPr>
            <p:ph idx="3" type="pic"/>
          </p:nvPr>
        </p:nvSpPr>
        <p:spPr>
          <a:xfrm>
            <a:off x="3499517" y="486938"/>
            <a:ext cx="320100" cy="322200"/>
          </a:xfrm>
          <a:prstGeom prst="rect">
            <a:avLst/>
          </a:prstGeom>
          <a:noFill/>
          <a:ln>
            <a:noFill/>
          </a:ln>
        </p:spPr>
      </p:sp>
      <p:sp>
        <p:nvSpPr>
          <p:cNvPr id="3668" name="Google Shape;3668;p243"/>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69" name="Google Shape;3669;p243"/>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70" name="Google Shape;3670;p243"/>
          <p:cNvSpPr/>
          <p:nvPr>
            <p:ph idx="6" type="pic"/>
          </p:nvPr>
        </p:nvSpPr>
        <p:spPr>
          <a:xfrm>
            <a:off x="6459485" y="486938"/>
            <a:ext cx="320100" cy="322200"/>
          </a:xfrm>
          <a:prstGeom prst="rect">
            <a:avLst/>
          </a:prstGeom>
          <a:noFill/>
          <a:ln>
            <a:noFill/>
          </a:ln>
        </p:spPr>
      </p:sp>
      <p:sp>
        <p:nvSpPr>
          <p:cNvPr id="3671" name="Google Shape;3671;p243"/>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72" name="Google Shape;3672;p243"/>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73" name="Google Shape;3673;p243"/>
          <p:cNvSpPr/>
          <p:nvPr>
            <p:ph idx="9" type="pic"/>
          </p:nvPr>
        </p:nvSpPr>
        <p:spPr>
          <a:xfrm>
            <a:off x="568623" y="2732400"/>
            <a:ext cx="320100" cy="322200"/>
          </a:xfrm>
          <a:prstGeom prst="rect">
            <a:avLst/>
          </a:prstGeom>
          <a:noFill/>
          <a:ln>
            <a:noFill/>
          </a:ln>
        </p:spPr>
      </p:sp>
      <p:sp>
        <p:nvSpPr>
          <p:cNvPr id="3674" name="Google Shape;3674;p243"/>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75" name="Google Shape;3675;p243"/>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76" name="Google Shape;3676;p243"/>
          <p:cNvSpPr/>
          <p:nvPr>
            <p:ph idx="15" type="pic"/>
          </p:nvPr>
        </p:nvSpPr>
        <p:spPr>
          <a:xfrm>
            <a:off x="3499517" y="2732400"/>
            <a:ext cx="320100" cy="322200"/>
          </a:xfrm>
          <a:prstGeom prst="rect">
            <a:avLst/>
          </a:prstGeom>
          <a:noFill/>
          <a:ln>
            <a:noFill/>
          </a:ln>
        </p:spPr>
      </p:sp>
      <p:sp>
        <p:nvSpPr>
          <p:cNvPr id="3677" name="Google Shape;3677;p243"/>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78" name="Google Shape;3678;p243"/>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79" name="Google Shape;3679;p243"/>
          <p:cNvSpPr/>
          <p:nvPr>
            <p:ph idx="18" type="pic"/>
          </p:nvPr>
        </p:nvSpPr>
        <p:spPr>
          <a:xfrm>
            <a:off x="6459485" y="2732400"/>
            <a:ext cx="320100" cy="322200"/>
          </a:xfrm>
          <a:prstGeom prst="rect">
            <a:avLst/>
          </a:prstGeom>
          <a:noFill/>
          <a:ln>
            <a:noFill/>
          </a:ln>
        </p:spPr>
      </p:sp>
      <p:sp>
        <p:nvSpPr>
          <p:cNvPr id="3680" name="Google Shape;3680;p243"/>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81" name="Google Shape;3681;p243"/>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82" name="Google Shape;3682;p2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3683" name="Shape 3683"/>
        <p:cNvGrpSpPr/>
        <p:nvPr/>
      </p:nvGrpSpPr>
      <p:grpSpPr>
        <a:xfrm>
          <a:off x="0" y="0"/>
          <a:ext cx="0" cy="0"/>
          <a:chOff x="0" y="0"/>
          <a:chExt cx="0" cy="0"/>
        </a:xfrm>
      </p:grpSpPr>
      <p:sp>
        <p:nvSpPr>
          <p:cNvPr id="3684" name="Google Shape;3684;p24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685" name="Google Shape;3685;p244"/>
          <p:cNvSpPr txBox="1"/>
          <p:nvPr>
            <p:ph idx="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D9D9D9"/>
                </a:solidFill>
                <a:latin typeface="Poppins SemiBold"/>
                <a:ea typeface="Poppins SemiBold"/>
                <a:cs typeface="Poppins SemiBold"/>
                <a:sym typeface="Poppins SemiBold"/>
              </a:defRPr>
            </a:lvl1pPr>
            <a:lvl2pPr indent="0" lvl="1" marL="0" rtl="0">
              <a:spcBef>
                <a:spcPts val="0"/>
              </a:spcBef>
              <a:buNone/>
              <a:defRPr>
                <a:solidFill>
                  <a:srgbClr val="D9D9D9"/>
                </a:solidFill>
                <a:latin typeface="Poppins SemiBold"/>
                <a:ea typeface="Poppins SemiBold"/>
                <a:cs typeface="Poppins SemiBold"/>
                <a:sym typeface="Poppins SemiBold"/>
              </a:defRPr>
            </a:lvl2pPr>
            <a:lvl3pPr indent="0" lvl="2" marL="0" rtl="0">
              <a:spcBef>
                <a:spcPts val="0"/>
              </a:spcBef>
              <a:buNone/>
              <a:defRPr>
                <a:solidFill>
                  <a:srgbClr val="D9D9D9"/>
                </a:solidFill>
                <a:latin typeface="Poppins SemiBold"/>
                <a:ea typeface="Poppins SemiBold"/>
                <a:cs typeface="Poppins SemiBold"/>
                <a:sym typeface="Poppins SemiBold"/>
              </a:defRPr>
            </a:lvl3pPr>
            <a:lvl4pPr indent="0" lvl="3" marL="0" rtl="0">
              <a:spcBef>
                <a:spcPts val="0"/>
              </a:spcBef>
              <a:buNone/>
              <a:defRPr>
                <a:solidFill>
                  <a:srgbClr val="D9D9D9"/>
                </a:solidFill>
                <a:latin typeface="Poppins SemiBold"/>
                <a:ea typeface="Poppins SemiBold"/>
                <a:cs typeface="Poppins SemiBold"/>
                <a:sym typeface="Poppins SemiBold"/>
              </a:defRPr>
            </a:lvl4pPr>
            <a:lvl5pPr indent="0" lvl="4" marL="0" rtl="0">
              <a:spcBef>
                <a:spcPts val="0"/>
              </a:spcBef>
              <a:buNone/>
              <a:defRPr>
                <a:solidFill>
                  <a:srgbClr val="D9D9D9"/>
                </a:solidFill>
                <a:latin typeface="Poppins SemiBold"/>
                <a:ea typeface="Poppins SemiBold"/>
                <a:cs typeface="Poppins SemiBold"/>
                <a:sym typeface="Poppins SemiBold"/>
              </a:defRPr>
            </a:lvl5pPr>
            <a:lvl6pPr indent="0" lvl="5" marL="0" rtl="0">
              <a:spcBef>
                <a:spcPts val="0"/>
              </a:spcBef>
              <a:buNone/>
              <a:defRPr>
                <a:solidFill>
                  <a:srgbClr val="D9D9D9"/>
                </a:solidFill>
                <a:latin typeface="Poppins SemiBold"/>
                <a:ea typeface="Poppins SemiBold"/>
                <a:cs typeface="Poppins SemiBold"/>
                <a:sym typeface="Poppins SemiBold"/>
              </a:defRPr>
            </a:lvl6pPr>
            <a:lvl7pPr indent="0" lvl="6" marL="0" rtl="0">
              <a:spcBef>
                <a:spcPts val="0"/>
              </a:spcBef>
              <a:buNone/>
              <a:defRPr>
                <a:solidFill>
                  <a:srgbClr val="D9D9D9"/>
                </a:solidFill>
                <a:latin typeface="Poppins SemiBold"/>
                <a:ea typeface="Poppins SemiBold"/>
                <a:cs typeface="Poppins SemiBold"/>
                <a:sym typeface="Poppins SemiBold"/>
              </a:defRPr>
            </a:lvl7pPr>
            <a:lvl8pPr indent="0" lvl="7" marL="0" rtl="0">
              <a:spcBef>
                <a:spcPts val="0"/>
              </a:spcBef>
              <a:buNone/>
              <a:defRPr>
                <a:solidFill>
                  <a:srgbClr val="D9D9D9"/>
                </a:solidFill>
                <a:latin typeface="Poppins SemiBold"/>
                <a:ea typeface="Poppins SemiBold"/>
                <a:cs typeface="Poppins SemiBold"/>
                <a:sym typeface="Poppins SemiBold"/>
              </a:defRPr>
            </a:lvl8pPr>
            <a:lvl9pPr indent="0" lvl="8" marL="0" rtl="0">
              <a:spcBef>
                <a:spcPts val="0"/>
              </a:spcBef>
              <a:buNone/>
              <a:defRPr>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686" name="Google Shape;3686;p24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lt1"/>
              </a:buClr>
              <a:buSzPts val="6000"/>
              <a:buChar char="●"/>
              <a:defRPr sz="6000">
                <a:solidFill>
                  <a:schemeClr val="lt1"/>
                </a:solidFill>
              </a:defRPr>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3687" name="Google Shape;3687;p244"/>
          <p:cNvSpPr txBox="1"/>
          <p:nvPr>
            <p:ph idx="1" type="subTitle"/>
          </p:nvPr>
        </p:nvSpPr>
        <p:spPr>
          <a:xfrm>
            <a:off x="411675" y="4958975"/>
            <a:ext cx="4581300" cy="1077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rgbClr val="D9D9D9"/>
              </a:buClr>
              <a:buSzPts val="600"/>
              <a:buNone/>
              <a:defRPr sz="600">
                <a:solidFill>
                  <a:srgbClr val="D9D9D9"/>
                </a:solidFill>
              </a:defRPr>
            </a:lvl1pPr>
            <a:lvl2pPr lvl="1" rtl="0">
              <a:spcBef>
                <a:spcPts val="0"/>
              </a:spcBef>
              <a:spcAft>
                <a:spcPts val="0"/>
              </a:spcAft>
              <a:buClr>
                <a:srgbClr val="D9D9D9"/>
              </a:buClr>
              <a:buSzPts val="700"/>
              <a:buNone/>
              <a:defRPr sz="700">
                <a:solidFill>
                  <a:srgbClr val="D9D9D9"/>
                </a:solidFill>
              </a:defRPr>
            </a:lvl2pPr>
            <a:lvl3pPr lvl="2" rtl="0">
              <a:spcBef>
                <a:spcPts val="0"/>
              </a:spcBef>
              <a:spcAft>
                <a:spcPts val="0"/>
              </a:spcAft>
              <a:buClr>
                <a:srgbClr val="D9D9D9"/>
              </a:buClr>
              <a:buSzPts val="700"/>
              <a:buNone/>
              <a:defRPr sz="700">
                <a:solidFill>
                  <a:srgbClr val="D9D9D9"/>
                </a:solidFill>
              </a:defRPr>
            </a:lvl3pPr>
            <a:lvl4pPr lvl="3" rtl="0">
              <a:spcBef>
                <a:spcPts val="0"/>
              </a:spcBef>
              <a:spcAft>
                <a:spcPts val="0"/>
              </a:spcAft>
              <a:buClr>
                <a:srgbClr val="D9D9D9"/>
              </a:buClr>
              <a:buSzPts val="700"/>
              <a:buNone/>
              <a:defRPr sz="700">
                <a:solidFill>
                  <a:srgbClr val="D9D9D9"/>
                </a:solidFill>
              </a:defRPr>
            </a:lvl4pPr>
            <a:lvl5pPr lvl="4" rtl="0">
              <a:spcBef>
                <a:spcPts val="0"/>
              </a:spcBef>
              <a:spcAft>
                <a:spcPts val="0"/>
              </a:spcAft>
              <a:buClr>
                <a:srgbClr val="D9D9D9"/>
              </a:buClr>
              <a:buSzPts val="700"/>
              <a:buNone/>
              <a:defRPr sz="700">
                <a:solidFill>
                  <a:srgbClr val="D9D9D9"/>
                </a:solidFill>
              </a:defRPr>
            </a:lvl5pPr>
            <a:lvl6pPr lvl="5" rtl="0">
              <a:spcBef>
                <a:spcPts val="0"/>
              </a:spcBef>
              <a:spcAft>
                <a:spcPts val="0"/>
              </a:spcAft>
              <a:buClr>
                <a:srgbClr val="D9D9D9"/>
              </a:buClr>
              <a:buSzPts val="700"/>
              <a:buNone/>
              <a:defRPr sz="700">
                <a:solidFill>
                  <a:srgbClr val="D9D9D9"/>
                </a:solidFill>
              </a:defRPr>
            </a:lvl6pPr>
            <a:lvl7pPr lvl="6" rtl="0">
              <a:spcBef>
                <a:spcPts val="0"/>
              </a:spcBef>
              <a:spcAft>
                <a:spcPts val="0"/>
              </a:spcAft>
              <a:buClr>
                <a:srgbClr val="D9D9D9"/>
              </a:buClr>
              <a:buSzPts val="700"/>
              <a:buNone/>
              <a:defRPr sz="700">
                <a:solidFill>
                  <a:srgbClr val="D9D9D9"/>
                </a:solidFill>
              </a:defRPr>
            </a:lvl7pPr>
            <a:lvl8pPr lvl="7" rtl="0">
              <a:spcBef>
                <a:spcPts val="0"/>
              </a:spcBef>
              <a:spcAft>
                <a:spcPts val="0"/>
              </a:spcAft>
              <a:buClr>
                <a:srgbClr val="D9D9D9"/>
              </a:buClr>
              <a:buSzPts val="700"/>
              <a:buNone/>
              <a:defRPr sz="700">
                <a:solidFill>
                  <a:srgbClr val="D9D9D9"/>
                </a:solidFill>
              </a:defRPr>
            </a:lvl8pPr>
            <a:lvl9pPr lvl="8" rtl="0">
              <a:spcBef>
                <a:spcPts val="0"/>
              </a:spcBef>
              <a:spcAft>
                <a:spcPts val="0"/>
              </a:spcAft>
              <a:buClr>
                <a:srgbClr val="D9D9D9"/>
              </a:buClr>
              <a:buSzPts val="700"/>
              <a:buNone/>
              <a:defRPr sz="700">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688" name="Shape 3688"/>
        <p:cNvGrpSpPr/>
        <p:nvPr/>
      </p:nvGrpSpPr>
      <p:grpSpPr>
        <a:xfrm>
          <a:off x="0" y="0"/>
          <a:ext cx="0" cy="0"/>
          <a:chOff x="0" y="0"/>
          <a:chExt cx="0" cy="0"/>
        </a:xfrm>
      </p:grpSpPr>
      <p:sp>
        <p:nvSpPr>
          <p:cNvPr id="3689" name="Google Shape;3689;p24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i="0"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690" name="Google Shape;3690;p245"/>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700"/>
              <a:buNone/>
              <a:defRPr b="0" i="0" sz="1200">
                <a:solidFill>
                  <a:srgbClr val="464B54"/>
                </a:solidFill>
                <a:latin typeface="Times New Roman"/>
                <a:ea typeface="Times New Roman"/>
                <a:cs typeface="Times New Roman"/>
                <a:sym typeface="Times New Roman"/>
              </a:defRPr>
            </a:lvl1pPr>
            <a:lvl2pPr indent="-228600" lvl="1" marL="914400" rtl="0" algn="l">
              <a:spcBef>
                <a:spcPts val="0"/>
              </a:spcBef>
              <a:spcAft>
                <a:spcPts val="0"/>
              </a:spcAft>
              <a:buSzPts val="700"/>
              <a:buNone/>
              <a:defRPr sz="700"/>
            </a:lvl2pPr>
            <a:lvl3pPr indent="-228600" lvl="2" marL="1371600" rtl="0" algn="l">
              <a:spcBef>
                <a:spcPts val="0"/>
              </a:spcBef>
              <a:spcAft>
                <a:spcPts val="0"/>
              </a:spcAft>
              <a:buSzPts val="700"/>
              <a:buNone/>
              <a:defRPr sz="700"/>
            </a:lvl3pPr>
            <a:lvl4pPr indent="-228600" lvl="3" marL="1828800" rtl="0" algn="l">
              <a:spcBef>
                <a:spcPts val="0"/>
              </a:spcBef>
              <a:spcAft>
                <a:spcPts val="0"/>
              </a:spcAft>
              <a:buSzPts val="700"/>
              <a:buNone/>
              <a:defRPr sz="700"/>
            </a:lvl4pPr>
            <a:lvl5pPr indent="-228600" lvl="4" marL="2286000" rtl="0" algn="l">
              <a:spcBef>
                <a:spcPts val="0"/>
              </a:spcBef>
              <a:spcAft>
                <a:spcPts val="0"/>
              </a:spcAft>
              <a:buSzPts val="700"/>
              <a:buNone/>
              <a:defRPr sz="700"/>
            </a:lvl5pPr>
            <a:lvl6pPr indent="-228600" lvl="5" marL="2743200" rtl="0" algn="l">
              <a:spcBef>
                <a:spcPts val="0"/>
              </a:spcBef>
              <a:spcAft>
                <a:spcPts val="0"/>
              </a:spcAft>
              <a:buSzPts val="700"/>
              <a:buNone/>
              <a:defRPr sz="700"/>
            </a:lvl6pPr>
            <a:lvl7pPr indent="-228600" lvl="6" marL="3200400" rtl="0" algn="l">
              <a:spcBef>
                <a:spcPts val="0"/>
              </a:spcBef>
              <a:spcAft>
                <a:spcPts val="0"/>
              </a:spcAft>
              <a:buSzPts val="700"/>
              <a:buNone/>
              <a:defRPr sz="700"/>
            </a:lvl7pPr>
            <a:lvl8pPr indent="-228600" lvl="7" marL="3657600" rtl="0" algn="l">
              <a:spcBef>
                <a:spcPts val="0"/>
              </a:spcBef>
              <a:spcAft>
                <a:spcPts val="0"/>
              </a:spcAft>
              <a:buSzPts val="700"/>
              <a:buNone/>
              <a:defRPr sz="700"/>
            </a:lvl8pPr>
            <a:lvl9pPr indent="-228600" lvl="8" marL="4114800" rtl="0" algn="l">
              <a:spcBef>
                <a:spcPts val="0"/>
              </a:spcBef>
              <a:spcAft>
                <a:spcPts val="0"/>
              </a:spcAft>
              <a:buSzPts val="700"/>
              <a:buNone/>
              <a:defRPr sz="700"/>
            </a:lvl9pPr>
          </a:lstStyle>
          <a:p/>
        </p:txBody>
      </p:sp>
      <p:sp>
        <p:nvSpPr>
          <p:cNvPr id="3691" name="Google Shape;3691;p24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3692" name="Google Shape;3692;p24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3693" name="Google Shape;3693;p245"/>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49" name="Shape 249"/>
        <p:cNvGrpSpPr/>
        <p:nvPr/>
      </p:nvGrpSpPr>
      <p:grpSpPr>
        <a:xfrm>
          <a:off x="0" y="0"/>
          <a:ext cx="0" cy="0"/>
          <a:chOff x="0" y="0"/>
          <a:chExt cx="0" cy="0"/>
        </a:xfrm>
      </p:grpSpPr>
      <p:sp>
        <p:nvSpPr>
          <p:cNvPr id="250" name="Google Shape;250;p2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1" name="Google Shape;251;p2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52" name="Google Shape;252;p2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3694" name="Shape 3694"/>
        <p:cNvGrpSpPr/>
        <p:nvPr/>
      </p:nvGrpSpPr>
      <p:grpSpPr>
        <a:xfrm>
          <a:off x="0" y="0"/>
          <a:ext cx="0" cy="0"/>
          <a:chOff x="0" y="0"/>
          <a:chExt cx="0" cy="0"/>
        </a:xfrm>
      </p:grpSpPr>
      <p:sp>
        <p:nvSpPr>
          <p:cNvPr id="3695" name="Google Shape;3695;p24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696" name="Google Shape;3696;p24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697" name="Google Shape;3697;p24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698" name="Google Shape;3698;p24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99" name="Shape 3699"/>
        <p:cNvGrpSpPr/>
        <p:nvPr/>
      </p:nvGrpSpPr>
      <p:grpSpPr>
        <a:xfrm>
          <a:off x="0" y="0"/>
          <a:ext cx="0" cy="0"/>
          <a:chOff x="0" y="0"/>
          <a:chExt cx="0" cy="0"/>
        </a:xfrm>
      </p:grpSpPr>
      <p:sp>
        <p:nvSpPr>
          <p:cNvPr id="3700" name="Google Shape;3700;p247"/>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11">
    <p:spTree>
      <p:nvGrpSpPr>
        <p:cNvPr id="3701" name="Shape 3701"/>
        <p:cNvGrpSpPr/>
        <p:nvPr/>
      </p:nvGrpSpPr>
      <p:grpSpPr>
        <a:xfrm>
          <a:off x="0" y="0"/>
          <a:ext cx="0" cy="0"/>
          <a:chOff x="0" y="0"/>
          <a:chExt cx="0" cy="0"/>
        </a:xfrm>
      </p:grpSpPr>
      <p:sp>
        <p:nvSpPr>
          <p:cNvPr id="3702" name="Google Shape;3702;p24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703" name="Google Shape;3703;p24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3704" name="Google Shape;3704;p24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705" name="Google Shape;3705;p24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06" name="Shape 3706"/>
        <p:cNvGrpSpPr/>
        <p:nvPr/>
      </p:nvGrpSpPr>
      <p:grpSpPr>
        <a:xfrm>
          <a:off x="0" y="0"/>
          <a:ext cx="0" cy="0"/>
          <a:chOff x="0" y="0"/>
          <a:chExt cx="0" cy="0"/>
        </a:xfrm>
      </p:grpSpPr>
      <p:sp>
        <p:nvSpPr>
          <p:cNvPr id="3707" name="Google Shape;3707;p249"/>
          <p:cNvSpPr txBox="1"/>
          <p:nvPr>
            <p:ph type="title"/>
          </p:nvPr>
        </p:nvSpPr>
        <p:spPr>
          <a:xfrm>
            <a:off x="311700" y="445025"/>
            <a:ext cx="8520600" cy="5727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SzPts val="700"/>
              <a:buChar char="●"/>
              <a:defRPr sz="7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3708" name="Google Shape;3708;p249"/>
          <p:cNvSpPr txBox="1"/>
          <p:nvPr>
            <p:ph idx="12" type="sldNum"/>
          </p:nvPr>
        </p:nvSpPr>
        <p:spPr>
          <a:xfrm>
            <a:off x="8472458" y="4663217"/>
            <a:ext cx="548700" cy="3936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3709" name="Shape 3709"/>
        <p:cNvGrpSpPr/>
        <p:nvPr/>
      </p:nvGrpSpPr>
      <p:grpSpPr>
        <a:xfrm>
          <a:off x="0" y="0"/>
          <a:ext cx="0" cy="0"/>
          <a:chOff x="0" y="0"/>
          <a:chExt cx="0" cy="0"/>
        </a:xfrm>
      </p:grpSpPr>
      <p:sp>
        <p:nvSpPr>
          <p:cNvPr id="3710" name="Google Shape;3710;p25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1">
  <p:cSld name="BLANK_1_1_1_3">
    <p:spTree>
      <p:nvGrpSpPr>
        <p:cNvPr id="3711" name="Shape 3711"/>
        <p:cNvGrpSpPr/>
        <p:nvPr/>
      </p:nvGrpSpPr>
      <p:grpSpPr>
        <a:xfrm>
          <a:off x="0" y="0"/>
          <a:ext cx="0" cy="0"/>
          <a:chOff x="0" y="0"/>
          <a:chExt cx="0" cy="0"/>
        </a:xfrm>
      </p:grpSpPr>
      <p:sp>
        <p:nvSpPr>
          <p:cNvPr id="3712" name="Google Shape;3712;p25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713" name="Google Shape;3713;p25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714" name="Google Shape;3714;p251"/>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715" name="Google Shape;3715;p25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10">
    <p:spTree>
      <p:nvGrpSpPr>
        <p:cNvPr id="3716" name="Shape 3716"/>
        <p:cNvGrpSpPr/>
        <p:nvPr/>
      </p:nvGrpSpPr>
      <p:grpSpPr>
        <a:xfrm>
          <a:off x="0" y="0"/>
          <a:ext cx="0" cy="0"/>
          <a:chOff x="0" y="0"/>
          <a:chExt cx="0" cy="0"/>
        </a:xfrm>
      </p:grpSpPr>
      <p:sp>
        <p:nvSpPr>
          <p:cNvPr id="3717" name="Google Shape;3717;p25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3718" name="Google Shape;3718;p25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2022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3719" name="Google Shape;3719;p25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720" name="Google Shape;3720;p25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3">
          <p15:clr>
            <a:srgbClr val="FA7B17"/>
          </p15:clr>
        </p15:guide>
        <p15:guide id="5" pos="2880">
          <p15:clr>
            <a:srgbClr val="FA7B17"/>
          </p15:clr>
        </p15:guide>
        <p15:guide id="6" pos="5501">
          <p15:clr>
            <a:srgbClr val="FA7B17"/>
          </p15:clr>
        </p15:guide>
        <p15:guide id="7" orient="horz" pos="3168">
          <p15:clr>
            <a:srgbClr val="FA7B17"/>
          </p15:clr>
        </p15:guide>
        <p15:guide id="8" orient="horz" pos="3081">
          <p15:clr>
            <a:srgbClr val="FA7B17"/>
          </p15:clr>
        </p15:guide>
        <p15:guide id="9" orient="horz" pos="1620">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3721" name="Shape 3721"/>
        <p:cNvGrpSpPr/>
        <p:nvPr/>
      </p:nvGrpSpPr>
      <p:grpSpPr>
        <a:xfrm>
          <a:off x="0" y="0"/>
          <a:ext cx="0" cy="0"/>
          <a:chOff x="0" y="0"/>
          <a:chExt cx="0" cy="0"/>
        </a:xfrm>
      </p:grpSpPr>
      <p:sp>
        <p:nvSpPr>
          <p:cNvPr id="3722" name="Google Shape;3722;p25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3723" name="Google Shape;3723;p25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3724" name="Google Shape;3724;p253"/>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725" name="Google Shape;3725;p25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726" name="Google Shape;3726;p25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 sz="600">
                <a:solidFill>
                  <a:schemeClr val="accent1"/>
                </a:solidFill>
                <a:latin typeface="Poppins SemiBold"/>
                <a:ea typeface="Poppins SemiBold"/>
                <a:cs typeface="Poppins SemiBold"/>
                <a:sym typeface="Poppins SemiBold"/>
              </a:rPr>
              <a:t>©2022 SAUCE LABS, INC | PRIVATE &amp; CONFIDENTIAL</a:t>
            </a:r>
            <a:endParaRPr sz="600">
              <a:solidFill>
                <a:schemeClr val="accent1"/>
              </a:solidFill>
              <a:latin typeface="Poppins SemiBold"/>
              <a:ea typeface="Poppins SemiBold"/>
              <a:cs typeface="Poppins SemiBold"/>
              <a:sym typeface="Poppins SemiBold"/>
            </a:endParaRPr>
          </a:p>
        </p:txBody>
      </p:sp>
      <p:sp>
        <p:nvSpPr>
          <p:cNvPr id="3727" name="Google Shape;3727;p253"/>
          <p:cNvSpPr txBox="1"/>
          <p:nvPr>
            <p:ph type="title"/>
          </p:nvPr>
        </p:nvSpPr>
        <p:spPr>
          <a:xfrm>
            <a:off x="2566750" y="411400"/>
            <a:ext cx="6120600" cy="3447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3000"/>
              <a:buChar char="●"/>
              <a:defRPr sz="30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728" name="Google Shape;3728;p253"/>
          <p:cNvSpPr txBox="1"/>
          <p:nvPr>
            <p:ph idx="2" type="title"/>
          </p:nvPr>
        </p:nvSpPr>
        <p:spPr>
          <a:xfrm>
            <a:off x="484423" y="534088"/>
            <a:ext cx="1428900" cy="1851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3729" name="Shape 3729"/>
        <p:cNvGrpSpPr/>
        <p:nvPr/>
      </p:nvGrpSpPr>
      <p:grpSpPr>
        <a:xfrm>
          <a:off x="0" y="0"/>
          <a:ext cx="0" cy="0"/>
          <a:chOff x="0" y="0"/>
          <a:chExt cx="0" cy="0"/>
        </a:xfrm>
      </p:grpSpPr>
      <p:sp>
        <p:nvSpPr>
          <p:cNvPr id="3730" name="Google Shape;3730;p254"/>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31" name="Google Shape;3731;p254"/>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2" name="Google Shape;3732;p254"/>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33" name="Google Shape;3733;p254"/>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4" name="Google Shape;3734;p254"/>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35" name="Google Shape;3735;p254"/>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6" name="Google Shape;3736;p254"/>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37" name="Google Shape;3737;p254"/>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8" name="Google Shape;3738;p254"/>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9" name="Google Shape;3739;p2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40" name="Google Shape;3740;p2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41" name="Google Shape;3741;p2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42" name="Google Shape;3742;p2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43" name="Google Shape;3743;p254"/>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44" name="Google Shape;3744;p2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1">
  <p:cSld name="BLANK_1_1_1_1_1_1_1_1_1_1_1_1_1_1_1_2_1">
    <p:bg>
      <p:bgPr>
        <a:solidFill>
          <a:srgbClr val="DFEEE9"/>
        </a:solidFill>
      </p:bgPr>
    </p:bg>
    <p:spTree>
      <p:nvGrpSpPr>
        <p:cNvPr id="3745" name="Shape 3745"/>
        <p:cNvGrpSpPr/>
        <p:nvPr/>
      </p:nvGrpSpPr>
      <p:grpSpPr>
        <a:xfrm>
          <a:off x="0" y="0"/>
          <a:ext cx="0" cy="0"/>
          <a:chOff x="0" y="0"/>
          <a:chExt cx="0" cy="0"/>
        </a:xfrm>
      </p:grpSpPr>
      <p:sp>
        <p:nvSpPr>
          <p:cNvPr id="3746" name="Google Shape;3746;p255"/>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47" name="Google Shape;3747;p255"/>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48" name="Google Shape;3748;p255"/>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49" name="Google Shape;3749;p255"/>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50" name="Google Shape;3750;p255"/>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51" name="Google Shape;3751;p255"/>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52" name="Google Shape;3752;p255"/>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53" name="Google Shape;3753;p255"/>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54" name="Google Shape;3754;p255"/>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55" name="Google Shape;3755;p25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56" name="Google Shape;3756;p25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57" name="Google Shape;3757;p2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58" name="Google Shape;3758;p25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59" name="Google Shape;3759;p2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254" name="Shape 254"/>
        <p:cNvGrpSpPr/>
        <p:nvPr/>
      </p:nvGrpSpPr>
      <p:grpSpPr>
        <a:xfrm>
          <a:off x="0" y="0"/>
          <a:ext cx="0" cy="0"/>
          <a:chOff x="0" y="0"/>
          <a:chExt cx="0" cy="0"/>
        </a:xfrm>
      </p:grpSpPr>
      <p:sp>
        <p:nvSpPr>
          <p:cNvPr id="255" name="Google Shape;255;p2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6" name="Google Shape;256;p2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57" name="Google Shape;257;p2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6"/>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2">
  <p:cSld name="BLANK_1_1_1_1_1_1_1_1_1_1_1_1_1_1_1_2_2">
    <p:bg>
      <p:bgPr>
        <a:solidFill>
          <a:srgbClr val="DFEEE9"/>
        </a:solidFill>
      </p:bgPr>
    </p:bg>
    <p:spTree>
      <p:nvGrpSpPr>
        <p:cNvPr id="3760" name="Shape 3760"/>
        <p:cNvGrpSpPr/>
        <p:nvPr/>
      </p:nvGrpSpPr>
      <p:grpSpPr>
        <a:xfrm>
          <a:off x="0" y="0"/>
          <a:ext cx="0" cy="0"/>
          <a:chOff x="0" y="0"/>
          <a:chExt cx="0" cy="0"/>
        </a:xfrm>
      </p:grpSpPr>
      <p:sp>
        <p:nvSpPr>
          <p:cNvPr id="3761" name="Google Shape;3761;p256"/>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62" name="Google Shape;3762;p256"/>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63" name="Google Shape;3763;p256"/>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64" name="Google Shape;3764;p256"/>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65" name="Google Shape;3765;p256"/>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66" name="Google Shape;3766;p256"/>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67" name="Google Shape;3767;p256"/>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68" name="Google Shape;3768;p256"/>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69" name="Google Shape;3769;p256"/>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70" name="Google Shape;3770;p2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71" name="Google Shape;3771;p2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72" name="Google Shape;3772;p2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73" name="Google Shape;3773;p2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74" name="Google Shape;3774;p2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2">
  <p:cSld name="BLANK_1_1_1_1_1_1_1_1_1_1_1_1_1_1_1_3">
    <p:bg>
      <p:bgPr>
        <a:solidFill>
          <a:srgbClr val="DFEEE9"/>
        </a:solidFill>
      </p:bgPr>
    </p:bg>
    <p:spTree>
      <p:nvGrpSpPr>
        <p:cNvPr id="3775" name="Shape 3775"/>
        <p:cNvGrpSpPr/>
        <p:nvPr/>
      </p:nvGrpSpPr>
      <p:grpSpPr>
        <a:xfrm>
          <a:off x="0" y="0"/>
          <a:ext cx="0" cy="0"/>
          <a:chOff x="0" y="0"/>
          <a:chExt cx="0" cy="0"/>
        </a:xfrm>
      </p:grpSpPr>
      <p:sp>
        <p:nvSpPr>
          <p:cNvPr id="3776" name="Google Shape;3776;p25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77" name="Google Shape;3777;p25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78" name="Google Shape;3778;p25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79" name="Google Shape;3779;p25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80" name="Google Shape;3780;p25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81" name="Google Shape;3781;p25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82" name="Google Shape;3782;p25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83" name="Google Shape;3783;p25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84" name="Google Shape;3784;p25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85" name="Google Shape;3785;p25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86" name="Google Shape;3786;p25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87" name="Google Shape;3787;p2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88" name="Google Shape;3788;p25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89" name="Google Shape;3789;p2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 big x2">
  <p:cSld name="BLANK_1_1_1_1_1_1_1_1_1_1_1_1_1_1_1_1_1_2_1">
    <p:bg>
      <p:bgPr>
        <a:solidFill>
          <a:srgbClr val="DFEEE9"/>
        </a:solidFill>
      </p:bgPr>
    </p:bg>
    <p:spTree>
      <p:nvGrpSpPr>
        <p:cNvPr id="3790" name="Shape 3790"/>
        <p:cNvGrpSpPr/>
        <p:nvPr/>
      </p:nvGrpSpPr>
      <p:grpSpPr>
        <a:xfrm>
          <a:off x="0" y="0"/>
          <a:ext cx="0" cy="0"/>
          <a:chOff x="0" y="0"/>
          <a:chExt cx="0" cy="0"/>
        </a:xfrm>
      </p:grpSpPr>
      <p:sp>
        <p:nvSpPr>
          <p:cNvPr id="3791" name="Google Shape;3791;p258"/>
          <p:cNvSpPr/>
          <p:nvPr/>
        </p:nvSpPr>
        <p:spPr>
          <a:xfrm>
            <a:off x="2652388" y="2569463"/>
            <a:ext cx="3567900" cy="1993200"/>
          </a:xfrm>
          <a:prstGeom prst="roundRect">
            <a:avLst>
              <a:gd fmla="val 5425"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92" name="Google Shape;3792;p258"/>
          <p:cNvSpPr/>
          <p:nvPr/>
        </p:nvSpPr>
        <p:spPr>
          <a:xfrm>
            <a:off x="2652388" y="324000"/>
            <a:ext cx="3567900" cy="2021100"/>
          </a:xfrm>
          <a:prstGeom prst="roundRect">
            <a:avLst>
              <a:gd fmla="val 4436"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793" name="Google Shape;3793;p2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94" name="Google Shape;3794;p2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95" name="Google Shape;3795;p2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96" name="Google Shape;3796;p2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97" name="Google Shape;3797;p258"/>
          <p:cNvSpPr/>
          <p:nvPr/>
        </p:nvSpPr>
        <p:spPr>
          <a:xfrm>
            <a:off x="316125"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98" name="Google Shape;3798;p258"/>
          <p:cNvSpPr/>
          <p:nvPr>
            <p:ph idx="2" type="pic"/>
          </p:nvPr>
        </p:nvSpPr>
        <p:spPr>
          <a:xfrm>
            <a:off x="568623" y="486938"/>
            <a:ext cx="320100" cy="322200"/>
          </a:xfrm>
          <a:prstGeom prst="rect">
            <a:avLst/>
          </a:prstGeom>
          <a:noFill/>
          <a:ln>
            <a:noFill/>
          </a:ln>
        </p:spPr>
      </p:sp>
      <p:sp>
        <p:nvSpPr>
          <p:cNvPr id="3799" name="Google Shape;3799;p258"/>
          <p:cNvSpPr txBox="1"/>
          <p:nvPr>
            <p:ph idx="1" type="body"/>
          </p:nvPr>
        </p:nvSpPr>
        <p:spPr>
          <a:xfrm>
            <a:off x="525526"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0" name="Google Shape;3800;p258"/>
          <p:cNvSpPr txBox="1"/>
          <p:nvPr>
            <p:ph type="title"/>
          </p:nvPr>
        </p:nvSpPr>
        <p:spPr>
          <a:xfrm>
            <a:off x="525525"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1" name="Google Shape;3801;p258"/>
          <p:cNvSpPr/>
          <p:nvPr>
            <p:ph idx="3" type="pic"/>
          </p:nvPr>
        </p:nvSpPr>
        <p:spPr>
          <a:xfrm>
            <a:off x="2905242" y="486938"/>
            <a:ext cx="320100" cy="322200"/>
          </a:xfrm>
          <a:prstGeom prst="rect">
            <a:avLst/>
          </a:prstGeom>
          <a:noFill/>
          <a:ln>
            <a:noFill/>
          </a:ln>
        </p:spPr>
      </p:sp>
      <p:sp>
        <p:nvSpPr>
          <p:cNvPr id="3802" name="Google Shape;3802;p258"/>
          <p:cNvSpPr txBox="1"/>
          <p:nvPr>
            <p:ph idx="4" type="body"/>
          </p:nvPr>
        </p:nvSpPr>
        <p:spPr>
          <a:xfrm>
            <a:off x="2862200" y="1296000"/>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3" name="Google Shape;3803;p258"/>
          <p:cNvSpPr txBox="1"/>
          <p:nvPr>
            <p:ph idx="5" type="title"/>
          </p:nvPr>
        </p:nvSpPr>
        <p:spPr>
          <a:xfrm>
            <a:off x="2862150" y="937238"/>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4" name="Google Shape;3804;p258"/>
          <p:cNvSpPr/>
          <p:nvPr>
            <p:ph idx="6" type="pic"/>
          </p:nvPr>
        </p:nvSpPr>
        <p:spPr>
          <a:xfrm>
            <a:off x="2905242" y="2732400"/>
            <a:ext cx="320100" cy="322200"/>
          </a:xfrm>
          <a:prstGeom prst="rect">
            <a:avLst/>
          </a:prstGeom>
          <a:noFill/>
          <a:ln>
            <a:noFill/>
          </a:ln>
        </p:spPr>
      </p:sp>
      <p:sp>
        <p:nvSpPr>
          <p:cNvPr id="3805" name="Google Shape;3805;p258"/>
          <p:cNvSpPr txBox="1"/>
          <p:nvPr>
            <p:ph idx="7" type="body"/>
          </p:nvPr>
        </p:nvSpPr>
        <p:spPr>
          <a:xfrm>
            <a:off x="2862200" y="3541463"/>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6" name="Google Shape;3806;p258"/>
          <p:cNvSpPr txBox="1"/>
          <p:nvPr>
            <p:ph idx="8" type="title"/>
          </p:nvPr>
        </p:nvSpPr>
        <p:spPr>
          <a:xfrm>
            <a:off x="2862150" y="3182700"/>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7" name="Google Shape;3807;p2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3808" name="Google Shape;3808;p258"/>
          <p:cNvSpPr/>
          <p:nvPr/>
        </p:nvSpPr>
        <p:spPr>
          <a:xfrm>
            <a:off x="316138"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09" name="Google Shape;3809;p258"/>
          <p:cNvSpPr/>
          <p:nvPr>
            <p:ph idx="9" type="pic"/>
          </p:nvPr>
        </p:nvSpPr>
        <p:spPr>
          <a:xfrm>
            <a:off x="568636" y="1963613"/>
            <a:ext cx="320100" cy="322200"/>
          </a:xfrm>
          <a:prstGeom prst="rect">
            <a:avLst/>
          </a:prstGeom>
          <a:noFill/>
          <a:ln>
            <a:noFill/>
          </a:ln>
        </p:spPr>
      </p:sp>
      <p:sp>
        <p:nvSpPr>
          <p:cNvPr id="3810" name="Google Shape;3810;p258"/>
          <p:cNvSpPr txBox="1"/>
          <p:nvPr>
            <p:ph idx="13" type="body"/>
          </p:nvPr>
        </p:nvSpPr>
        <p:spPr>
          <a:xfrm>
            <a:off x="525538"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11" name="Google Shape;3811;p258"/>
          <p:cNvSpPr txBox="1"/>
          <p:nvPr>
            <p:ph idx="14" type="title"/>
          </p:nvPr>
        </p:nvSpPr>
        <p:spPr>
          <a:xfrm>
            <a:off x="525537"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12" name="Google Shape;3812;p258"/>
          <p:cNvSpPr/>
          <p:nvPr/>
        </p:nvSpPr>
        <p:spPr>
          <a:xfrm>
            <a:off x="316138"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13" name="Google Shape;3813;p258"/>
          <p:cNvSpPr/>
          <p:nvPr>
            <p:ph idx="15" type="pic"/>
          </p:nvPr>
        </p:nvSpPr>
        <p:spPr>
          <a:xfrm>
            <a:off x="568636" y="3438375"/>
            <a:ext cx="320100" cy="322200"/>
          </a:xfrm>
          <a:prstGeom prst="rect">
            <a:avLst/>
          </a:prstGeom>
          <a:noFill/>
          <a:ln>
            <a:noFill/>
          </a:ln>
        </p:spPr>
      </p:sp>
      <p:sp>
        <p:nvSpPr>
          <p:cNvPr id="3814" name="Google Shape;3814;p258"/>
          <p:cNvSpPr txBox="1"/>
          <p:nvPr>
            <p:ph idx="16" type="body"/>
          </p:nvPr>
        </p:nvSpPr>
        <p:spPr>
          <a:xfrm>
            <a:off x="525538"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15" name="Google Shape;3815;p258"/>
          <p:cNvSpPr txBox="1"/>
          <p:nvPr>
            <p:ph idx="17" type="title"/>
          </p:nvPr>
        </p:nvSpPr>
        <p:spPr>
          <a:xfrm>
            <a:off x="525537"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16" name="Google Shape;3816;p258"/>
          <p:cNvSpPr/>
          <p:nvPr/>
        </p:nvSpPr>
        <p:spPr>
          <a:xfrm>
            <a:off x="6382413"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17" name="Google Shape;3817;p258"/>
          <p:cNvSpPr/>
          <p:nvPr>
            <p:ph idx="18" type="pic"/>
          </p:nvPr>
        </p:nvSpPr>
        <p:spPr>
          <a:xfrm>
            <a:off x="6634911" y="486938"/>
            <a:ext cx="320100" cy="322200"/>
          </a:xfrm>
          <a:prstGeom prst="rect">
            <a:avLst/>
          </a:prstGeom>
          <a:noFill/>
          <a:ln>
            <a:noFill/>
          </a:ln>
        </p:spPr>
      </p:sp>
      <p:sp>
        <p:nvSpPr>
          <p:cNvPr id="3818" name="Google Shape;3818;p258"/>
          <p:cNvSpPr txBox="1"/>
          <p:nvPr>
            <p:ph idx="19" type="body"/>
          </p:nvPr>
        </p:nvSpPr>
        <p:spPr>
          <a:xfrm>
            <a:off x="6591813"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19" name="Google Shape;3819;p258"/>
          <p:cNvSpPr txBox="1"/>
          <p:nvPr>
            <p:ph idx="20" type="title"/>
          </p:nvPr>
        </p:nvSpPr>
        <p:spPr>
          <a:xfrm>
            <a:off x="6591812"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20" name="Google Shape;3820;p258"/>
          <p:cNvSpPr/>
          <p:nvPr/>
        </p:nvSpPr>
        <p:spPr>
          <a:xfrm>
            <a:off x="6382425"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21" name="Google Shape;3821;p258"/>
          <p:cNvSpPr/>
          <p:nvPr>
            <p:ph idx="21" type="pic"/>
          </p:nvPr>
        </p:nvSpPr>
        <p:spPr>
          <a:xfrm>
            <a:off x="6634923" y="1963613"/>
            <a:ext cx="320100" cy="322200"/>
          </a:xfrm>
          <a:prstGeom prst="rect">
            <a:avLst/>
          </a:prstGeom>
          <a:noFill/>
          <a:ln>
            <a:noFill/>
          </a:ln>
        </p:spPr>
      </p:sp>
      <p:sp>
        <p:nvSpPr>
          <p:cNvPr id="3822" name="Google Shape;3822;p258"/>
          <p:cNvSpPr txBox="1"/>
          <p:nvPr>
            <p:ph idx="22" type="body"/>
          </p:nvPr>
        </p:nvSpPr>
        <p:spPr>
          <a:xfrm>
            <a:off x="6591826"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23" name="Google Shape;3823;p258"/>
          <p:cNvSpPr txBox="1"/>
          <p:nvPr>
            <p:ph idx="23" type="title"/>
          </p:nvPr>
        </p:nvSpPr>
        <p:spPr>
          <a:xfrm>
            <a:off x="6591825"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24" name="Google Shape;3824;p258"/>
          <p:cNvSpPr/>
          <p:nvPr/>
        </p:nvSpPr>
        <p:spPr>
          <a:xfrm>
            <a:off x="6382425"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25" name="Google Shape;3825;p258"/>
          <p:cNvSpPr/>
          <p:nvPr>
            <p:ph idx="24" type="pic"/>
          </p:nvPr>
        </p:nvSpPr>
        <p:spPr>
          <a:xfrm>
            <a:off x="6634923" y="3438375"/>
            <a:ext cx="320100" cy="322200"/>
          </a:xfrm>
          <a:prstGeom prst="rect">
            <a:avLst/>
          </a:prstGeom>
          <a:noFill/>
          <a:ln>
            <a:noFill/>
          </a:ln>
        </p:spPr>
      </p:sp>
      <p:sp>
        <p:nvSpPr>
          <p:cNvPr id="3826" name="Google Shape;3826;p258"/>
          <p:cNvSpPr txBox="1"/>
          <p:nvPr>
            <p:ph idx="25" type="body"/>
          </p:nvPr>
        </p:nvSpPr>
        <p:spPr>
          <a:xfrm>
            <a:off x="6591826"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27" name="Google Shape;3827;p258"/>
          <p:cNvSpPr txBox="1"/>
          <p:nvPr>
            <p:ph idx="26" type="title"/>
          </p:nvPr>
        </p:nvSpPr>
        <p:spPr>
          <a:xfrm>
            <a:off x="6591825"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3828" name="Shape 3828"/>
        <p:cNvGrpSpPr/>
        <p:nvPr/>
      </p:nvGrpSpPr>
      <p:grpSpPr>
        <a:xfrm>
          <a:off x="0" y="0"/>
          <a:ext cx="0" cy="0"/>
          <a:chOff x="0" y="0"/>
          <a:chExt cx="0" cy="0"/>
        </a:xfrm>
      </p:grpSpPr>
      <p:pic>
        <p:nvPicPr>
          <p:cNvPr id="3829" name="Google Shape;3829;p2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830" name="Google Shape;3830;p2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31" name="Google Shape;3831;p2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832" name="Google Shape;3832;p259"/>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33" name="Google Shape;3833;p259"/>
          <p:cNvSpPr/>
          <p:nvPr>
            <p:ph idx="2" type="pic"/>
          </p:nvPr>
        </p:nvSpPr>
        <p:spPr>
          <a:xfrm>
            <a:off x="505675" y="3189600"/>
            <a:ext cx="322200" cy="322200"/>
          </a:xfrm>
          <a:prstGeom prst="rect">
            <a:avLst/>
          </a:prstGeom>
          <a:noFill/>
          <a:ln>
            <a:noFill/>
          </a:ln>
        </p:spPr>
      </p:sp>
      <p:sp>
        <p:nvSpPr>
          <p:cNvPr id="3834" name="Google Shape;3834;p259"/>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35" name="Google Shape;3835;p259"/>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836" name="Google Shape;3836;p259"/>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37" name="Google Shape;3837;p259"/>
          <p:cNvSpPr/>
          <p:nvPr>
            <p:ph idx="3" type="pic"/>
          </p:nvPr>
        </p:nvSpPr>
        <p:spPr>
          <a:xfrm>
            <a:off x="505675" y="1439438"/>
            <a:ext cx="322200" cy="322200"/>
          </a:xfrm>
          <a:prstGeom prst="rect">
            <a:avLst/>
          </a:prstGeom>
          <a:noFill/>
          <a:ln>
            <a:noFill/>
          </a:ln>
        </p:spPr>
      </p:sp>
      <p:sp>
        <p:nvSpPr>
          <p:cNvPr id="3838" name="Google Shape;3838;p259"/>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39" name="Google Shape;3839;p259"/>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840" name="Google Shape;3840;p2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3841" name="Google Shape;3841;p259"/>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42" name="Google Shape;3842;p259"/>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3" name="Google Shape;3843;p259"/>
          <p:cNvSpPr/>
          <p:nvPr>
            <p:ph idx="7" type="pic"/>
          </p:nvPr>
        </p:nvSpPr>
        <p:spPr>
          <a:xfrm>
            <a:off x="3446175" y="3189600"/>
            <a:ext cx="322200" cy="322200"/>
          </a:xfrm>
          <a:prstGeom prst="rect">
            <a:avLst/>
          </a:prstGeom>
          <a:noFill/>
          <a:ln>
            <a:noFill/>
          </a:ln>
        </p:spPr>
      </p:sp>
      <p:sp>
        <p:nvSpPr>
          <p:cNvPr id="3844" name="Google Shape;3844;p259"/>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45" name="Google Shape;3845;p259"/>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846" name="Google Shape;3846;p259"/>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7" name="Google Shape;3847;p259"/>
          <p:cNvSpPr/>
          <p:nvPr>
            <p:ph idx="13" type="pic"/>
          </p:nvPr>
        </p:nvSpPr>
        <p:spPr>
          <a:xfrm>
            <a:off x="3446175" y="1439438"/>
            <a:ext cx="322200" cy="322200"/>
          </a:xfrm>
          <a:prstGeom prst="rect">
            <a:avLst/>
          </a:prstGeom>
          <a:noFill/>
          <a:ln>
            <a:noFill/>
          </a:ln>
        </p:spPr>
      </p:sp>
      <p:sp>
        <p:nvSpPr>
          <p:cNvPr id="3848" name="Google Shape;3848;p259"/>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49" name="Google Shape;3849;p259"/>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850" name="Google Shape;3850;p259"/>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51" name="Google Shape;3851;p259"/>
          <p:cNvSpPr/>
          <p:nvPr>
            <p:ph idx="16" type="pic"/>
          </p:nvPr>
        </p:nvSpPr>
        <p:spPr>
          <a:xfrm>
            <a:off x="6367150" y="3189600"/>
            <a:ext cx="322200" cy="322200"/>
          </a:xfrm>
          <a:prstGeom prst="rect">
            <a:avLst/>
          </a:prstGeom>
          <a:noFill/>
          <a:ln>
            <a:noFill/>
          </a:ln>
        </p:spPr>
      </p:sp>
      <p:sp>
        <p:nvSpPr>
          <p:cNvPr id="3852" name="Google Shape;3852;p259"/>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53" name="Google Shape;3853;p259"/>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854" name="Google Shape;3854;p259"/>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55" name="Google Shape;3855;p259"/>
          <p:cNvSpPr/>
          <p:nvPr>
            <p:ph idx="19" type="pic"/>
          </p:nvPr>
        </p:nvSpPr>
        <p:spPr>
          <a:xfrm>
            <a:off x="6367150" y="1439438"/>
            <a:ext cx="322200" cy="322200"/>
          </a:xfrm>
          <a:prstGeom prst="rect">
            <a:avLst/>
          </a:prstGeom>
          <a:noFill/>
          <a:ln>
            <a:noFill/>
          </a:ln>
        </p:spPr>
      </p:sp>
      <p:sp>
        <p:nvSpPr>
          <p:cNvPr id="3856" name="Google Shape;3856;p259"/>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857" name="Google Shape;3857;p259"/>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858" name="Google Shape;3858;p2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3859" name="Shape 3859"/>
        <p:cNvGrpSpPr/>
        <p:nvPr/>
      </p:nvGrpSpPr>
      <p:grpSpPr>
        <a:xfrm>
          <a:off x="0" y="0"/>
          <a:ext cx="0" cy="0"/>
          <a:chOff x="0" y="0"/>
          <a:chExt cx="0" cy="0"/>
        </a:xfrm>
      </p:grpSpPr>
      <p:pic>
        <p:nvPicPr>
          <p:cNvPr id="3860" name="Google Shape;3860;p2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61" name="Google Shape;3861;p2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62" name="Google Shape;3862;p2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63" name="Google Shape;3863;p2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64" name="Google Shape;3864;p260"/>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5" name="Google Shape;3865;p26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6" name="Google Shape;3866;p260"/>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7" name="Google Shape;3867;p260"/>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8" name="Google Shape;3868;p260"/>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9" name="Google Shape;3869;p260"/>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0" name="Google Shape;3870;p260"/>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1" name="Google Shape;3871;p2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3874" name="Shape 3874"/>
        <p:cNvGrpSpPr/>
        <p:nvPr/>
      </p:nvGrpSpPr>
      <p:grpSpPr>
        <a:xfrm>
          <a:off x="0" y="0"/>
          <a:ext cx="0" cy="0"/>
          <a:chOff x="0" y="0"/>
          <a:chExt cx="0" cy="0"/>
        </a:xfrm>
      </p:grpSpPr>
      <p:pic>
        <p:nvPicPr>
          <p:cNvPr id="3875" name="Google Shape;3875;p262"/>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876" name="Google Shape;3876;p2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3877" name="Shape 3877"/>
        <p:cNvGrpSpPr/>
        <p:nvPr/>
      </p:nvGrpSpPr>
      <p:grpSpPr>
        <a:xfrm>
          <a:off x="0" y="0"/>
          <a:ext cx="0" cy="0"/>
          <a:chOff x="0" y="0"/>
          <a:chExt cx="0" cy="0"/>
        </a:xfrm>
      </p:grpSpPr>
      <p:sp>
        <p:nvSpPr>
          <p:cNvPr id="3878" name="Google Shape;3878;p2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879" name="Google Shape;3879;p263"/>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3880" name="Shape 3880"/>
        <p:cNvGrpSpPr/>
        <p:nvPr/>
      </p:nvGrpSpPr>
      <p:grpSpPr>
        <a:xfrm>
          <a:off x="0" y="0"/>
          <a:ext cx="0" cy="0"/>
          <a:chOff x="0" y="0"/>
          <a:chExt cx="0" cy="0"/>
        </a:xfrm>
      </p:grpSpPr>
      <p:sp>
        <p:nvSpPr>
          <p:cNvPr id="3881" name="Google Shape;3881;p26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882" name="Google Shape;3882;p26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3883" name="Google Shape;3883;p26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3884" name="Google Shape;3884;p264"/>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3885" name="Google Shape;3885;p26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3886" name="Shape 3886"/>
        <p:cNvGrpSpPr/>
        <p:nvPr/>
      </p:nvGrpSpPr>
      <p:grpSpPr>
        <a:xfrm>
          <a:off x="0" y="0"/>
          <a:ext cx="0" cy="0"/>
          <a:chOff x="0" y="0"/>
          <a:chExt cx="0" cy="0"/>
        </a:xfrm>
      </p:grpSpPr>
      <p:sp>
        <p:nvSpPr>
          <p:cNvPr id="3887" name="Google Shape;3887;p26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888" name="Google Shape;3888;p26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889" name="Google Shape;3889;p265"/>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3890" name="Google Shape;3890;p26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3891" name="Shape 3891"/>
        <p:cNvGrpSpPr/>
        <p:nvPr/>
      </p:nvGrpSpPr>
      <p:grpSpPr>
        <a:xfrm>
          <a:off x="0" y="0"/>
          <a:ext cx="0" cy="0"/>
          <a:chOff x="0" y="0"/>
          <a:chExt cx="0" cy="0"/>
        </a:xfrm>
      </p:grpSpPr>
      <p:pic>
        <p:nvPicPr>
          <p:cNvPr id="3892" name="Google Shape;3892;p266"/>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3893" name="Google Shape;3893;p26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894" name="Google Shape;3894;p266"/>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895" name="Google Shape;3895;p266"/>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3896" name="Google Shape;3896;p26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3897" name="Google Shape;3897;p26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259" name="Shape 259"/>
        <p:cNvGrpSpPr/>
        <p:nvPr/>
      </p:nvGrpSpPr>
      <p:grpSpPr>
        <a:xfrm>
          <a:off x="0" y="0"/>
          <a:ext cx="0" cy="0"/>
          <a:chOff x="0" y="0"/>
          <a:chExt cx="0" cy="0"/>
        </a:xfrm>
      </p:grpSpPr>
      <p:sp>
        <p:nvSpPr>
          <p:cNvPr id="260" name="Google Shape;260;p2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1" name="Google Shape;261;p2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2" name="Google Shape;262;p2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7"/>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265" name="Google Shape;265;p27"/>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3898" name="Shape 3898"/>
        <p:cNvGrpSpPr/>
        <p:nvPr/>
      </p:nvGrpSpPr>
      <p:grpSpPr>
        <a:xfrm>
          <a:off x="0" y="0"/>
          <a:ext cx="0" cy="0"/>
          <a:chOff x="0" y="0"/>
          <a:chExt cx="0" cy="0"/>
        </a:xfrm>
      </p:grpSpPr>
      <p:sp>
        <p:nvSpPr>
          <p:cNvPr id="3899" name="Google Shape;3899;p267"/>
          <p:cNvSpPr/>
          <p:nvPr>
            <p:ph idx="2" type="pic"/>
          </p:nvPr>
        </p:nvSpPr>
        <p:spPr>
          <a:xfrm>
            <a:off x="0" y="0"/>
            <a:ext cx="9144000" cy="5143500"/>
          </a:xfrm>
          <a:prstGeom prst="rect">
            <a:avLst/>
          </a:prstGeom>
          <a:noFill/>
          <a:ln>
            <a:noFill/>
          </a:ln>
        </p:spPr>
      </p:sp>
      <p:sp>
        <p:nvSpPr>
          <p:cNvPr id="3900" name="Google Shape;3900;p267"/>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901" name="Google Shape;3901;p267"/>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3902" name="Google Shape;3902;p267"/>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3903" name="Google Shape;3903;p267"/>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3904" name="Google Shape;3904;p267"/>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3905" name="Shape 3905"/>
        <p:cNvGrpSpPr/>
        <p:nvPr/>
      </p:nvGrpSpPr>
      <p:grpSpPr>
        <a:xfrm>
          <a:off x="0" y="0"/>
          <a:ext cx="0" cy="0"/>
          <a:chOff x="0" y="0"/>
          <a:chExt cx="0" cy="0"/>
        </a:xfrm>
      </p:grpSpPr>
      <p:pic>
        <p:nvPicPr>
          <p:cNvPr id="3906" name="Google Shape;3906;p2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07" name="Google Shape;3907;p2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08" name="Google Shape;3908;p2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09" name="Google Shape;3909;p2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10" name="Google Shape;3910;p26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911" name="Google Shape;3911;p26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12" name="Google Shape;3912;p26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913" name="Google Shape;3913;p26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14" name="Google Shape;3914;p26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915" name="Google Shape;3915;p26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16" name="Google Shape;3916;p26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917" name="Google Shape;3917;p26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18" name="Google Shape;3918;p2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3919" name="Shape 3919"/>
        <p:cNvGrpSpPr/>
        <p:nvPr/>
      </p:nvGrpSpPr>
      <p:grpSpPr>
        <a:xfrm>
          <a:off x="0" y="0"/>
          <a:ext cx="0" cy="0"/>
          <a:chOff x="0" y="0"/>
          <a:chExt cx="0" cy="0"/>
        </a:xfrm>
      </p:grpSpPr>
      <p:sp>
        <p:nvSpPr>
          <p:cNvPr id="3920" name="Google Shape;3920;p269"/>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921" name="Google Shape;3921;p269"/>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22" name="Google Shape;3922;p269"/>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923" name="Google Shape;3923;p269"/>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24" name="Google Shape;3924;p269"/>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925" name="Google Shape;3925;p269"/>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926" name="Google Shape;3926;p269"/>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927" name="Google Shape;3927;p269"/>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3928" name="Google Shape;3928;p26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929" name="Google Shape;3929;p2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30" name="Google Shape;3930;p26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3931" name="Google Shape;3931;p26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3932" name="Google Shape;3932;p2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3933" name="Shape 3933"/>
        <p:cNvGrpSpPr/>
        <p:nvPr/>
      </p:nvGrpSpPr>
      <p:grpSpPr>
        <a:xfrm>
          <a:off x="0" y="0"/>
          <a:ext cx="0" cy="0"/>
          <a:chOff x="0" y="0"/>
          <a:chExt cx="0" cy="0"/>
        </a:xfrm>
      </p:grpSpPr>
      <p:pic>
        <p:nvPicPr>
          <p:cNvPr id="3934" name="Google Shape;3934;p270"/>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935" name="Google Shape;3935;p27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36" name="Google Shape;3936;p27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37" name="Google Shape;3937;p2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3938" name="Shape 3938"/>
        <p:cNvGrpSpPr/>
        <p:nvPr/>
      </p:nvGrpSpPr>
      <p:grpSpPr>
        <a:xfrm>
          <a:off x="0" y="0"/>
          <a:ext cx="0" cy="0"/>
          <a:chOff x="0" y="0"/>
          <a:chExt cx="0" cy="0"/>
        </a:xfrm>
      </p:grpSpPr>
      <p:pic>
        <p:nvPicPr>
          <p:cNvPr id="3939" name="Google Shape;3939;p27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940" name="Google Shape;3940;p2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41" name="Google Shape;3941;p27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942" name="Google Shape;3942;p27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943" name="Google Shape;3943;p27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944" name="Google Shape;3944;p2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945" name="Google Shape;3945;p27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3946" name="Shape 3946"/>
        <p:cNvGrpSpPr/>
        <p:nvPr/>
      </p:nvGrpSpPr>
      <p:grpSpPr>
        <a:xfrm>
          <a:off x="0" y="0"/>
          <a:ext cx="0" cy="0"/>
          <a:chOff x="0" y="0"/>
          <a:chExt cx="0" cy="0"/>
        </a:xfrm>
      </p:grpSpPr>
      <p:pic>
        <p:nvPicPr>
          <p:cNvPr id="3947" name="Google Shape;3947;p27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48" name="Google Shape;3948;p27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49" name="Google Shape;3949;p2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50" name="Google Shape;3950;p27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51" name="Google Shape;3951;p27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52" name="Google Shape;3952;p272"/>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53" name="Google Shape;3953;p272"/>
          <p:cNvSpPr/>
          <p:nvPr>
            <p:ph idx="3" type="pic"/>
          </p:nvPr>
        </p:nvSpPr>
        <p:spPr>
          <a:xfrm>
            <a:off x="4572000" y="0"/>
            <a:ext cx="4572000" cy="4818600"/>
          </a:xfrm>
          <a:prstGeom prst="rect">
            <a:avLst/>
          </a:prstGeom>
          <a:noFill/>
          <a:ln>
            <a:noFill/>
          </a:ln>
        </p:spPr>
      </p:sp>
      <p:sp>
        <p:nvSpPr>
          <p:cNvPr id="3954" name="Google Shape;3954;p2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3955" name="Shape 3955"/>
        <p:cNvGrpSpPr/>
        <p:nvPr/>
      </p:nvGrpSpPr>
      <p:grpSpPr>
        <a:xfrm>
          <a:off x="0" y="0"/>
          <a:ext cx="0" cy="0"/>
          <a:chOff x="0" y="0"/>
          <a:chExt cx="0" cy="0"/>
        </a:xfrm>
      </p:grpSpPr>
      <p:pic>
        <p:nvPicPr>
          <p:cNvPr id="3956" name="Google Shape;3956;p27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957" name="Google Shape;3957;p2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58" name="Google Shape;3958;p27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959" name="Google Shape;3959;p27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0" name="Google Shape;3960;p273"/>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961" name="Google Shape;3961;p273"/>
          <p:cNvSpPr/>
          <p:nvPr>
            <p:ph idx="3" type="pic"/>
          </p:nvPr>
        </p:nvSpPr>
        <p:spPr>
          <a:xfrm>
            <a:off x="4572000" y="0"/>
            <a:ext cx="4572000" cy="4818600"/>
          </a:xfrm>
          <a:prstGeom prst="rect">
            <a:avLst/>
          </a:prstGeom>
          <a:noFill/>
          <a:ln>
            <a:noFill/>
          </a:ln>
        </p:spPr>
      </p:sp>
      <p:sp>
        <p:nvSpPr>
          <p:cNvPr id="3962" name="Google Shape;3962;p27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963" name="Google Shape;3963;p27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3964" name="Shape 3964"/>
        <p:cNvGrpSpPr/>
        <p:nvPr/>
      </p:nvGrpSpPr>
      <p:grpSpPr>
        <a:xfrm>
          <a:off x="0" y="0"/>
          <a:ext cx="0" cy="0"/>
          <a:chOff x="0" y="0"/>
          <a:chExt cx="0" cy="0"/>
        </a:xfrm>
      </p:grpSpPr>
      <p:pic>
        <p:nvPicPr>
          <p:cNvPr id="3965" name="Google Shape;3965;p27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66" name="Google Shape;3966;p27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67" name="Google Shape;3967;p27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68" name="Google Shape;3968;p27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69" name="Google Shape;3969;p274"/>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70" name="Google Shape;3970;p27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71" name="Google Shape;3971;p274"/>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72" name="Google Shape;3972;p274"/>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73" name="Google Shape;3973;p274"/>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74" name="Google Shape;3974;p27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3975" name="Shape 3975"/>
        <p:cNvGrpSpPr/>
        <p:nvPr/>
      </p:nvGrpSpPr>
      <p:grpSpPr>
        <a:xfrm>
          <a:off x="0" y="0"/>
          <a:ext cx="0" cy="0"/>
          <a:chOff x="0" y="0"/>
          <a:chExt cx="0" cy="0"/>
        </a:xfrm>
      </p:grpSpPr>
      <p:pic>
        <p:nvPicPr>
          <p:cNvPr id="3976" name="Google Shape;3976;p27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977" name="Google Shape;3977;p2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78" name="Google Shape;3978;p27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979" name="Google Shape;3979;p275"/>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980" name="Google Shape;3980;p27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981" name="Google Shape;3981;p275"/>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982" name="Google Shape;3982;p275"/>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983" name="Google Shape;3983;p275"/>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984" name="Google Shape;3984;p27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985" name="Google Shape;3985;p27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3986" name="Shape 3986"/>
        <p:cNvGrpSpPr/>
        <p:nvPr/>
      </p:nvGrpSpPr>
      <p:grpSpPr>
        <a:xfrm>
          <a:off x="0" y="0"/>
          <a:ext cx="0" cy="0"/>
          <a:chOff x="0" y="0"/>
          <a:chExt cx="0" cy="0"/>
        </a:xfrm>
      </p:grpSpPr>
      <p:pic>
        <p:nvPicPr>
          <p:cNvPr id="3987" name="Google Shape;3987;p27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88" name="Google Shape;3988;p27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89" name="Google Shape;3989;p27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90" name="Google Shape;3990;p27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91" name="Google Shape;3991;p276"/>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2" name="Google Shape;3992;p27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3" name="Google Shape;3993;p276"/>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4" name="Google Shape;3994;p276"/>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5" name="Google Shape;3995;p276"/>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6" name="Google Shape;3996;p276"/>
          <p:cNvSpPr/>
          <p:nvPr>
            <p:ph idx="5" type="pic"/>
          </p:nvPr>
        </p:nvSpPr>
        <p:spPr>
          <a:xfrm>
            <a:off x="4572000" y="0"/>
            <a:ext cx="4572000" cy="4818600"/>
          </a:xfrm>
          <a:prstGeom prst="rect">
            <a:avLst/>
          </a:prstGeom>
          <a:noFill/>
          <a:ln>
            <a:noFill/>
          </a:ln>
        </p:spPr>
      </p:sp>
      <p:sp>
        <p:nvSpPr>
          <p:cNvPr id="3997" name="Google Shape;3997;p27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266" name="Shape 266"/>
        <p:cNvGrpSpPr/>
        <p:nvPr/>
      </p:nvGrpSpPr>
      <p:grpSpPr>
        <a:xfrm>
          <a:off x="0" y="0"/>
          <a:ext cx="0" cy="0"/>
          <a:chOff x="0" y="0"/>
          <a:chExt cx="0" cy="0"/>
        </a:xfrm>
      </p:grpSpPr>
      <p:sp>
        <p:nvSpPr>
          <p:cNvPr id="267" name="Google Shape;267;p2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8" name="Google Shape;268;p2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9" name="Google Shape;269;p2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28"/>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271" name="Google Shape;271;p28"/>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272" name="Google Shape;272;p2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3998" name="Shape 3998"/>
        <p:cNvGrpSpPr/>
        <p:nvPr/>
      </p:nvGrpSpPr>
      <p:grpSpPr>
        <a:xfrm>
          <a:off x="0" y="0"/>
          <a:ext cx="0" cy="0"/>
          <a:chOff x="0" y="0"/>
          <a:chExt cx="0" cy="0"/>
        </a:xfrm>
      </p:grpSpPr>
      <p:pic>
        <p:nvPicPr>
          <p:cNvPr id="3999" name="Google Shape;3999;p27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00" name="Google Shape;4000;p27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01" name="Google Shape;4001;p2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02" name="Google Shape;4002;p27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03" name="Google Shape;4003;p277"/>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04" name="Google Shape;4004;p27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005" name="Google Shape;4005;p277"/>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006" name="Google Shape;4006;p277"/>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07" name="Google Shape;4007;p277"/>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008" name="Google Shape;4008;p277"/>
          <p:cNvSpPr/>
          <p:nvPr>
            <p:ph idx="5" type="pic"/>
          </p:nvPr>
        </p:nvSpPr>
        <p:spPr>
          <a:xfrm>
            <a:off x="4572000" y="0"/>
            <a:ext cx="4572000" cy="4818600"/>
          </a:xfrm>
          <a:prstGeom prst="rect">
            <a:avLst/>
          </a:prstGeom>
          <a:noFill/>
          <a:ln>
            <a:noFill/>
          </a:ln>
        </p:spPr>
      </p:sp>
      <p:sp>
        <p:nvSpPr>
          <p:cNvPr id="4009" name="Google Shape;4009;p2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010" name="Google Shape;4010;p277"/>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011" name="Shape 4011"/>
        <p:cNvGrpSpPr/>
        <p:nvPr/>
      </p:nvGrpSpPr>
      <p:grpSpPr>
        <a:xfrm>
          <a:off x="0" y="0"/>
          <a:ext cx="0" cy="0"/>
          <a:chOff x="0" y="0"/>
          <a:chExt cx="0" cy="0"/>
        </a:xfrm>
      </p:grpSpPr>
      <p:pic>
        <p:nvPicPr>
          <p:cNvPr id="4012" name="Google Shape;4012;p27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13" name="Google Shape;4013;p27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14" name="Google Shape;4014;p2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15" name="Google Shape;4015;p27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16" name="Google Shape;4016;p278"/>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17" name="Google Shape;4017;p27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18" name="Google Shape;4018;p278"/>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19" name="Google Shape;4019;p278"/>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20" name="Google Shape;4020;p278"/>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21" name="Google Shape;4021;p278"/>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22" name="Google Shape;4022;p278"/>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23" name="Google Shape;4023;p278"/>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24" name="Google Shape;4024;p278"/>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025" name="Google Shape;4025;p278"/>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026" name="Google Shape;4026;p278"/>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027" name="Google Shape;4027;p278"/>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028" name="Google Shape;4028;p278"/>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029" name="Google Shape;4029;p278"/>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30" name="Google Shape;4030;p278"/>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31" name="Google Shape;4031;p278"/>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32" name="Google Shape;4032;p278"/>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033" name="Google Shape;4033;p278"/>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034" name="Google Shape;4034;p278"/>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035" name="Google Shape;4035;p278"/>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036" name="Google Shape;4036;p278"/>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037" name="Google Shape;4037;p278"/>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038" name="Google Shape;4038;p278"/>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039" name="Google Shape;4039;p278"/>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040" name="Google Shape;4040;p278"/>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041" name="Google Shape;4041;p27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4042" name="Shape 4042"/>
        <p:cNvGrpSpPr/>
        <p:nvPr/>
      </p:nvGrpSpPr>
      <p:grpSpPr>
        <a:xfrm>
          <a:off x="0" y="0"/>
          <a:ext cx="0" cy="0"/>
          <a:chOff x="0" y="0"/>
          <a:chExt cx="0" cy="0"/>
        </a:xfrm>
      </p:grpSpPr>
      <p:pic>
        <p:nvPicPr>
          <p:cNvPr id="4043" name="Google Shape;4043;p27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44" name="Google Shape;4044;p27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45" name="Google Shape;4045;p2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46" name="Google Shape;4046;p27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47" name="Google Shape;4047;p279"/>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48" name="Google Shape;4048;p27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49" name="Google Shape;4049;p279"/>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050" name="Google Shape;4050;p279"/>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51" name="Google Shape;4051;p279"/>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052" name="Google Shape;4052;p279"/>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53" name="Google Shape;4053;p279"/>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054" name="Google Shape;4054;p279"/>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55" name="Google Shape;4055;p279"/>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056" name="Google Shape;4056;p279"/>
          <p:cNvSpPr txBox="1"/>
          <p:nvPr>
            <p:ph idx="9"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057" name="Google Shape;4057;p27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058" name="Google Shape;4058;p279"/>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059" name="Shape 4059"/>
        <p:cNvGrpSpPr/>
        <p:nvPr/>
      </p:nvGrpSpPr>
      <p:grpSpPr>
        <a:xfrm>
          <a:off x="0" y="0"/>
          <a:ext cx="0" cy="0"/>
          <a:chOff x="0" y="0"/>
          <a:chExt cx="0" cy="0"/>
        </a:xfrm>
      </p:grpSpPr>
      <p:pic>
        <p:nvPicPr>
          <p:cNvPr id="4060" name="Google Shape;4060;p28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61" name="Google Shape;4061;p28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62" name="Google Shape;4062;p28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63" name="Google Shape;4063;p28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64" name="Google Shape;4064;p280"/>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65" name="Google Shape;4065;p28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66" name="Google Shape;4066;p280"/>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67" name="Google Shape;4067;p280"/>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68" name="Google Shape;4068;p280"/>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069" name="Google Shape;4069;p280"/>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070" name="Google Shape;4070;p280"/>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071" name="Google Shape;4071;p280"/>
          <p:cNvSpPr/>
          <p:nvPr>
            <p:ph idx="5" type="pic"/>
          </p:nvPr>
        </p:nvSpPr>
        <p:spPr>
          <a:xfrm>
            <a:off x="942600" y="1611824"/>
            <a:ext cx="1268400" cy="1268400"/>
          </a:xfrm>
          <a:prstGeom prst="rect">
            <a:avLst/>
          </a:prstGeom>
          <a:noFill/>
          <a:ln>
            <a:noFill/>
          </a:ln>
        </p:spPr>
      </p:sp>
      <p:sp>
        <p:nvSpPr>
          <p:cNvPr id="4072" name="Google Shape;4072;p280"/>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73" name="Google Shape;4073;p280"/>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074" name="Google Shape;4074;p280"/>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075" name="Google Shape;4075;p280"/>
          <p:cNvSpPr/>
          <p:nvPr>
            <p:ph idx="8" type="pic"/>
          </p:nvPr>
        </p:nvSpPr>
        <p:spPr>
          <a:xfrm>
            <a:off x="3777150" y="1611824"/>
            <a:ext cx="1268400" cy="1268400"/>
          </a:xfrm>
          <a:prstGeom prst="rect">
            <a:avLst/>
          </a:prstGeom>
          <a:noFill/>
          <a:ln>
            <a:noFill/>
          </a:ln>
        </p:spPr>
      </p:sp>
      <p:sp>
        <p:nvSpPr>
          <p:cNvPr id="4076" name="Google Shape;4076;p280"/>
          <p:cNvSpPr/>
          <p:nvPr>
            <p:ph idx="9" type="pic"/>
          </p:nvPr>
        </p:nvSpPr>
        <p:spPr>
          <a:xfrm>
            <a:off x="6619875" y="1611824"/>
            <a:ext cx="1268400" cy="1268400"/>
          </a:xfrm>
          <a:prstGeom prst="rect">
            <a:avLst/>
          </a:prstGeom>
          <a:noFill/>
          <a:ln>
            <a:noFill/>
          </a:ln>
        </p:spPr>
      </p:sp>
      <p:sp>
        <p:nvSpPr>
          <p:cNvPr id="4077" name="Google Shape;4077;p28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4078" name="Shape 4078"/>
        <p:cNvGrpSpPr/>
        <p:nvPr/>
      </p:nvGrpSpPr>
      <p:grpSpPr>
        <a:xfrm>
          <a:off x="0" y="0"/>
          <a:ext cx="0" cy="0"/>
          <a:chOff x="0" y="0"/>
          <a:chExt cx="0" cy="0"/>
        </a:xfrm>
      </p:grpSpPr>
      <p:pic>
        <p:nvPicPr>
          <p:cNvPr id="4079" name="Google Shape;4079;p28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080" name="Google Shape;4080;p2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81" name="Google Shape;4081;p28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082" name="Google Shape;4082;p281"/>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83" name="Google Shape;4083;p28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084" name="Google Shape;4084;p281"/>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085" name="Google Shape;4085;p281"/>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86" name="Google Shape;4086;p281"/>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087" name="Google Shape;4087;p281"/>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4088" name="Google Shape;4088;p281"/>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4089" name="Google Shape;4089;p281"/>
          <p:cNvSpPr/>
          <p:nvPr>
            <p:ph idx="5" type="pic"/>
          </p:nvPr>
        </p:nvSpPr>
        <p:spPr>
          <a:xfrm>
            <a:off x="942600" y="1611824"/>
            <a:ext cx="1268400" cy="1268400"/>
          </a:xfrm>
          <a:prstGeom prst="rect">
            <a:avLst/>
          </a:prstGeom>
          <a:noFill/>
          <a:ln>
            <a:noFill/>
          </a:ln>
        </p:spPr>
      </p:sp>
      <p:sp>
        <p:nvSpPr>
          <p:cNvPr id="4090" name="Google Shape;4090;p281"/>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091" name="Google Shape;4091;p281"/>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092" name="Google Shape;4092;p281"/>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4093" name="Google Shape;4093;p281"/>
          <p:cNvSpPr/>
          <p:nvPr>
            <p:ph idx="8" type="pic"/>
          </p:nvPr>
        </p:nvSpPr>
        <p:spPr>
          <a:xfrm>
            <a:off x="3777150" y="1611824"/>
            <a:ext cx="1268400" cy="1268400"/>
          </a:xfrm>
          <a:prstGeom prst="rect">
            <a:avLst/>
          </a:prstGeom>
          <a:noFill/>
          <a:ln>
            <a:noFill/>
          </a:ln>
        </p:spPr>
      </p:sp>
      <p:sp>
        <p:nvSpPr>
          <p:cNvPr id="4094" name="Google Shape;4094;p281"/>
          <p:cNvSpPr/>
          <p:nvPr>
            <p:ph idx="9" type="pic"/>
          </p:nvPr>
        </p:nvSpPr>
        <p:spPr>
          <a:xfrm>
            <a:off x="6619875" y="1611824"/>
            <a:ext cx="1268400" cy="1268400"/>
          </a:xfrm>
          <a:prstGeom prst="rect">
            <a:avLst/>
          </a:prstGeom>
          <a:noFill/>
          <a:ln>
            <a:noFill/>
          </a:ln>
        </p:spPr>
      </p:sp>
      <p:sp>
        <p:nvSpPr>
          <p:cNvPr id="4095" name="Google Shape;4095;p2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096" name="Google Shape;4096;p28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097" name="Shape 4097"/>
        <p:cNvGrpSpPr/>
        <p:nvPr/>
      </p:nvGrpSpPr>
      <p:grpSpPr>
        <a:xfrm>
          <a:off x="0" y="0"/>
          <a:ext cx="0" cy="0"/>
          <a:chOff x="0" y="0"/>
          <a:chExt cx="0" cy="0"/>
        </a:xfrm>
      </p:grpSpPr>
      <p:pic>
        <p:nvPicPr>
          <p:cNvPr id="4098" name="Google Shape;4098;p28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99" name="Google Shape;4099;p28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00" name="Google Shape;4100;p2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01" name="Google Shape;4101;p28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02" name="Google Shape;4102;p282"/>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03" name="Google Shape;4103;p28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04" name="Google Shape;4104;p282"/>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05" name="Google Shape;4105;p282"/>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106" name="Google Shape;4106;p282"/>
          <p:cNvSpPr/>
          <p:nvPr>
            <p:ph idx="3" type="pic"/>
          </p:nvPr>
        </p:nvSpPr>
        <p:spPr>
          <a:xfrm>
            <a:off x="1726794" y="1611824"/>
            <a:ext cx="1268400" cy="1268400"/>
          </a:xfrm>
          <a:prstGeom prst="rect">
            <a:avLst/>
          </a:prstGeom>
          <a:noFill/>
          <a:ln>
            <a:noFill/>
          </a:ln>
        </p:spPr>
      </p:sp>
      <p:sp>
        <p:nvSpPr>
          <p:cNvPr id="4107" name="Google Shape;4107;p282"/>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08" name="Google Shape;4108;p282"/>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09" name="Google Shape;4109;p282"/>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110" name="Google Shape;4110;p282"/>
          <p:cNvSpPr/>
          <p:nvPr>
            <p:ph idx="6" type="pic"/>
          </p:nvPr>
        </p:nvSpPr>
        <p:spPr>
          <a:xfrm>
            <a:off x="6147388" y="1611824"/>
            <a:ext cx="1268400" cy="1268400"/>
          </a:xfrm>
          <a:prstGeom prst="rect">
            <a:avLst/>
          </a:prstGeom>
          <a:noFill/>
          <a:ln>
            <a:noFill/>
          </a:ln>
        </p:spPr>
      </p:sp>
      <p:sp>
        <p:nvSpPr>
          <p:cNvPr id="4111" name="Google Shape;4111;p2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4112" name="Shape 4112"/>
        <p:cNvGrpSpPr/>
        <p:nvPr/>
      </p:nvGrpSpPr>
      <p:grpSpPr>
        <a:xfrm>
          <a:off x="0" y="0"/>
          <a:ext cx="0" cy="0"/>
          <a:chOff x="0" y="0"/>
          <a:chExt cx="0" cy="0"/>
        </a:xfrm>
      </p:grpSpPr>
      <p:pic>
        <p:nvPicPr>
          <p:cNvPr id="4113" name="Google Shape;4113;p28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114" name="Google Shape;4114;p28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15" name="Google Shape;4115;p28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116" name="Google Shape;4116;p283"/>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117" name="Google Shape;4117;p28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118" name="Google Shape;4118;p283"/>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119" name="Google Shape;4119;p283"/>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4120" name="Google Shape;4120;p283"/>
          <p:cNvSpPr/>
          <p:nvPr>
            <p:ph idx="3" type="pic"/>
          </p:nvPr>
        </p:nvSpPr>
        <p:spPr>
          <a:xfrm>
            <a:off x="1726794" y="1611824"/>
            <a:ext cx="1268400" cy="1268400"/>
          </a:xfrm>
          <a:prstGeom prst="rect">
            <a:avLst/>
          </a:prstGeom>
          <a:noFill/>
          <a:ln>
            <a:noFill/>
          </a:ln>
        </p:spPr>
      </p:sp>
      <p:sp>
        <p:nvSpPr>
          <p:cNvPr id="4121" name="Google Shape;4121;p283"/>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122" name="Google Shape;4122;p283"/>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123" name="Google Shape;4123;p283"/>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4124" name="Google Shape;4124;p283"/>
          <p:cNvSpPr/>
          <p:nvPr>
            <p:ph idx="6" type="pic"/>
          </p:nvPr>
        </p:nvSpPr>
        <p:spPr>
          <a:xfrm>
            <a:off x="6147388" y="1611824"/>
            <a:ext cx="1268400" cy="1268400"/>
          </a:xfrm>
          <a:prstGeom prst="rect">
            <a:avLst/>
          </a:prstGeom>
          <a:noFill/>
          <a:ln>
            <a:noFill/>
          </a:ln>
        </p:spPr>
      </p:sp>
      <p:sp>
        <p:nvSpPr>
          <p:cNvPr id="4125" name="Google Shape;4125;p28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126" name="Google Shape;4126;p283"/>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127" name="Shape 4127"/>
        <p:cNvGrpSpPr/>
        <p:nvPr/>
      </p:nvGrpSpPr>
      <p:grpSpPr>
        <a:xfrm>
          <a:off x="0" y="0"/>
          <a:ext cx="0" cy="0"/>
          <a:chOff x="0" y="0"/>
          <a:chExt cx="0" cy="0"/>
        </a:xfrm>
      </p:grpSpPr>
      <p:pic>
        <p:nvPicPr>
          <p:cNvPr id="4128" name="Google Shape;4128;p28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29" name="Google Shape;4129;p28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30" name="Google Shape;4130;p28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31" name="Google Shape;4131;p28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32" name="Google Shape;4132;p284"/>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3" name="Google Shape;4133;p28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4" name="Google Shape;4134;p284"/>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35" name="Google Shape;4135;p284"/>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136" name="Google Shape;4136;p284"/>
          <p:cNvSpPr/>
          <p:nvPr>
            <p:ph idx="3" type="pic"/>
          </p:nvPr>
        </p:nvSpPr>
        <p:spPr>
          <a:xfrm>
            <a:off x="1098299" y="976875"/>
            <a:ext cx="957000" cy="957000"/>
          </a:xfrm>
          <a:prstGeom prst="rect">
            <a:avLst/>
          </a:prstGeom>
          <a:noFill/>
          <a:ln>
            <a:noFill/>
          </a:ln>
        </p:spPr>
      </p:sp>
      <p:sp>
        <p:nvSpPr>
          <p:cNvPr id="4137" name="Google Shape;4137;p284"/>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8" name="Google Shape;4138;p284"/>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39" name="Google Shape;4139;p284"/>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140" name="Google Shape;4140;p284"/>
          <p:cNvSpPr/>
          <p:nvPr>
            <p:ph idx="6" type="pic"/>
          </p:nvPr>
        </p:nvSpPr>
        <p:spPr>
          <a:xfrm>
            <a:off x="3932849" y="976875"/>
            <a:ext cx="957000" cy="957000"/>
          </a:xfrm>
          <a:prstGeom prst="rect">
            <a:avLst/>
          </a:prstGeom>
          <a:noFill/>
          <a:ln>
            <a:noFill/>
          </a:ln>
        </p:spPr>
      </p:sp>
      <p:sp>
        <p:nvSpPr>
          <p:cNvPr id="4141" name="Google Shape;4141;p284"/>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42" name="Google Shape;4142;p284"/>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43" name="Google Shape;4143;p284"/>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144" name="Google Shape;4144;p284"/>
          <p:cNvSpPr/>
          <p:nvPr>
            <p:ph idx="9" type="pic"/>
          </p:nvPr>
        </p:nvSpPr>
        <p:spPr>
          <a:xfrm>
            <a:off x="6767399" y="976875"/>
            <a:ext cx="957000" cy="957000"/>
          </a:xfrm>
          <a:prstGeom prst="rect">
            <a:avLst/>
          </a:prstGeom>
          <a:noFill/>
          <a:ln>
            <a:noFill/>
          </a:ln>
        </p:spPr>
      </p:sp>
      <p:sp>
        <p:nvSpPr>
          <p:cNvPr id="4145" name="Google Shape;4145;p284"/>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46" name="Google Shape;4146;p284"/>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47" name="Google Shape;4147;p284"/>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148" name="Google Shape;4148;p284"/>
          <p:cNvSpPr/>
          <p:nvPr>
            <p:ph idx="15" type="pic"/>
          </p:nvPr>
        </p:nvSpPr>
        <p:spPr>
          <a:xfrm>
            <a:off x="1098299" y="2894900"/>
            <a:ext cx="957000" cy="957000"/>
          </a:xfrm>
          <a:prstGeom prst="rect">
            <a:avLst/>
          </a:prstGeom>
          <a:noFill/>
          <a:ln>
            <a:noFill/>
          </a:ln>
        </p:spPr>
      </p:sp>
      <p:sp>
        <p:nvSpPr>
          <p:cNvPr id="4149" name="Google Shape;4149;p284"/>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50" name="Google Shape;4150;p284"/>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51" name="Google Shape;4151;p284"/>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152" name="Google Shape;4152;p284"/>
          <p:cNvSpPr/>
          <p:nvPr>
            <p:ph idx="18" type="pic"/>
          </p:nvPr>
        </p:nvSpPr>
        <p:spPr>
          <a:xfrm>
            <a:off x="3932849" y="2894900"/>
            <a:ext cx="957000" cy="957000"/>
          </a:xfrm>
          <a:prstGeom prst="rect">
            <a:avLst/>
          </a:prstGeom>
          <a:noFill/>
          <a:ln>
            <a:noFill/>
          </a:ln>
        </p:spPr>
      </p:sp>
      <p:sp>
        <p:nvSpPr>
          <p:cNvPr id="4153" name="Google Shape;4153;p284"/>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54" name="Google Shape;4154;p284"/>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55" name="Google Shape;4155;p284"/>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4156" name="Google Shape;4156;p284"/>
          <p:cNvSpPr/>
          <p:nvPr>
            <p:ph idx="21" type="pic"/>
          </p:nvPr>
        </p:nvSpPr>
        <p:spPr>
          <a:xfrm>
            <a:off x="6767399" y="2894900"/>
            <a:ext cx="957000" cy="957000"/>
          </a:xfrm>
          <a:prstGeom prst="rect">
            <a:avLst/>
          </a:prstGeom>
          <a:noFill/>
          <a:ln>
            <a:noFill/>
          </a:ln>
        </p:spPr>
      </p:sp>
      <p:sp>
        <p:nvSpPr>
          <p:cNvPr id="4157" name="Google Shape;4157;p28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158" name="Shape 4158"/>
        <p:cNvGrpSpPr/>
        <p:nvPr/>
      </p:nvGrpSpPr>
      <p:grpSpPr>
        <a:xfrm>
          <a:off x="0" y="0"/>
          <a:ext cx="0" cy="0"/>
          <a:chOff x="0" y="0"/>
          <a:chExt cx="0" cy="0"/>
        </a:xfrm>
      </p:grpSpPr>
      <p:pic>
        <p:nvPicPr>
          <p:cNvPr id="4159" name="Google Shape;4159;p28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60" name="Google Shape;4160;p28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61" name="Google Shape;4161;p28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62" name="Google Shape;4162;p28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63" name="Google Shape;4163;p285"/>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164" name="Google Shape;4164;p285"/>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165" name="Google Shape;4165;p285"/>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66" name="Google Shape;4166;p285"/>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67" name="Google Shape;4167;p285"/>
          <p:cNvSpPr/>
          <p:nvPr>
            <p:ph idx="2" type="pic"/>
          </p:nvPr>
        </p:nvSpPr>
        <p:spPr>
          <a:xfrm>
            <a:off x="1259631" y="3858138"/>
            <a:ext cx="630900" cy="630900"/>
          </a:xfrm>
          <a:prstGeom prst="ellipse">
            <a:avLst/>
          </a:prstGeom>
          <a:noFill/>
          <a:ln>
            <a:noFill/>
          </a:ln>
        </p:spPr>
      </p:sp>
      <p:sp>
        <p:nvSpPr>
          <p:cNvPr id="4168" name="Google Shape;4168;p285"/>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169" name="Google Shape;4169;p285"/>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170" name="Google Shape;4170;p285"/>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171" name="Google Shape;4171;p285"/>
          <p:cNvSpPr/>
          <p:nvPr>
            <p:ph idx="5" type="pic"/>
          </p:nvPr>
        </p:nvSpPr>
        <p:spPr>
          <a:xfrm>
            <a:off x="5991869" y="3858138"/>
            <a:ext cx="630900" cy="630900"/>
          </a:xfrm>
          <a:prstGeom prst="ellipse">
            <a:avLst/>
          </a:prstGeom>
          <a:noFill/>
          <a:ln>
            <a:noFill/>
          </a:ln>
        </p:spPr>
      </p:sp>
      <p:sp>
        <p:nvSpPr>
          <p:cNvPr id="4172" name="Google Shape;4172;p285"/>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173" name="Google Shape;4173;p285"/>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174" name="Google Shape;4174;p28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175" name="Shape 4175"/>
        <p:cNvGrpSpPr/>
        <p:nvPr/>
      </p:nvGrpSpPr>
      <p:grpSpPr>
        <a:xfrm>
          <a:off x="0" y="0"/>
          <a:ext cx="0" cy="0"/>
          <a:chOff x="0" y="0"/>
          <a:chExt cx="0" cy="0"/>
        </a:xfrm>
      </p:grpSpPr>
      <p:pic>
        <p:nvPicPr>
          <p:cNvPr id="4176" name="Google Shape;4176;p28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77" name="Google Shape;4177;p28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78" name="Google Shape;4178;p28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79" name="Google Shape;4179;p28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80" name="Google Shape;4180;p286"/>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181" name="Google Shape;4181;p286"/>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182" name="Google Shape;4182;p286"/>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83" name="Google Shape;4183;p286"/>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84" name="Google Shape;4184;p286"/>
          <p:cNvSpPr/>
          <p:nvPr>
            <p:ph idx="2" type="pic"/>
          </p:nvPr>
        </p:nvSpPr>
        <p:spPr>
          <a:xfrm>
            <a:off x="1259631" y="3858138"/>
            <a:ext cx="630900" cy="630900"/>
          </a:xfrm>
          <a:prstGeom prst="ellipse">
            <a:avLst/>
          </a:prstGeom>
          <a:noFill/>
          <a:ln>
            <a:noFill/>
          </a:ln>
        </p:spPr>
      </p:sp>
      <p:sp>
        <p:nvSpPr>
          <p:cNvPr id="4185" name="Google Shape;4185;p286"/>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186" name="Google Shape;4186;p286"/>
          <p:cNvSpPr/>
          <p:nvPr>
            <p:ph idx="4" type="pic"/>
          </p:nvPr>
        </p:nvSpPr>
        <p:spPr>
          <a:xfrm>
            <a:off x="5355000" y="648000"/>
            <a:ext cx="3006000" cy="3522600"/>
          </a:xfrm>
          <a:prstGeom prst="rect">
            <a:avLst/>
          </a:prstGeom>
          <a:noFill/>
          <a:ln>
            <a:noFill/>
          </a:ln>
        </p:spPr>
      </p:sp>
      <p:sp>
        <p:nvSpPr>
          <p:cNvPr id="4187" name="Google Shape;4187;p28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273" name="Shape 273"/>
        <p:cNvGrpSpPr/>
        <p:nvPr/>
      </p:nvGrpSpPr>
      <p:grpSpPr>
        <a:xfrm>
          <a:off x="0" y="0"/>
          <a:ext cx="0" cy="0"/>
          <a:chOff x="0" y="0"/>
          <a:chExt cx="0" cy="0"/>
        </a:xfrm>
      </p:grpSpPr>
      <p:sp>
        <p:nvSpPr>
          <p:cNvPr id="274" name="Google Shape;274;p29"/>
          <p:cNvSpPr/>
          <p:nvPr>
            <p:ph idx="2" type="pic"/>
          </p:nvPr>
        </p:nvSpPr>
        <p:spPr>
          <a:xfrm>
            <a:off x="0" y="0"/>
            <a:ext cx="2743200" cy="5143500"/>
          </a:xfrm>
          <a:prstGeom prst="rect">
            <a:avLst/>
          </a:prstGeom>
          <a:noFill/>
          <a:ln>
            <a:noFill/>
          </a:ln>
        </p:spPr>
      </p:sp>
      <p:grpSp>
        <p:nvGrpSpPr>
          <p:cNvPr id="275" name="Google Shape;275;p29"/>
          <p:cNvGrpSpPr/>
          <p:nvPr/>
        </p:nvGrpSpPr>
        <p:grpSpPr>
          <a:xfrm>
            <a:off x="3166301" y="985369"/>
            <a:ext cx="2364921" cy="329013"/>
            <a:chOff x="238125" y="2321975"/>
            <a:chExt cx="7129700" cy="991900"/>
          </a:xfrm>
        </p:grpSpPr>
        <p:sp>
          <p:nvSpPr>
            <p:cNvPr id="276" name="Google Shape;276;p29"/>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9"/>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9"/>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9"/>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2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88" name="Google Shape;288;p2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29"/>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0" name="Google Shape;290;p29"/>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1" name="Google Shape;291;p29"/>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2" name="Google Shape;292;p29"/>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3" name="Google Shape;293;p29"/>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4" name="Google Shape;294;p29"/>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5" name="Google Shape;295;p29"/>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6" name="Google Shape;296;p29"/>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7" name="Google Shape;297;p29"/>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188" name="Shape 4188"/>
        <p:cNvGrpSpPr/>
        <p:nvPr/>
      </p:nvGrpSpPr>
      <p:grpSpPr>
        <a:xfrm>
          <a:off x="0" y="0"/>
          <a:ext cx="0" cy="0"/>
          <a:chOff x="0" y="0"/>
          <a:chExt cx="0" cy="0"/>
        </a:xfrm>
      </p:grpSpPr>
      <p:pic>
        <p:nvPicPr>
          <p:cNvPr id="4189" name="Google Shape;4189;p287"/>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190" name="Google Shape;4190;p287"/>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191" name="Google Shape;4191;p2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92" name="Google Shape;4192;p28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193" name="Google Shape;4193;p287"/>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194" name="Google Shape;4194;p287"/>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195" name="Google Shape;4195;p287"/>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96" name="Google Shape;4196;p287"/>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197" name="Google Shape;4197;p287"/>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198" name="Google Shape;4198;p2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199" name="Shape 4199"/>
        <p:cNvGrpSpPr/>
        <p:nvPr/>
      </p:nvGrpSpPr>
      <p:grpSpPr>
        <a:xfrm>
          <a:off x="0" y="0"/>
          <a:ext cx="0" cy="0"/>
          <a:chOff x="0" y="0"/>
          <a:chExt cx="0" cy="0"/>
        </a:xfrm>
      </p:grpSpPr>
      <p:sp>
        <p:nvSpPr>
          <p:cNvPr id="4200" name="Google Shape;4200;p288"/>
          <p:cNvSpPr/>
          <p:nvPr>
            <p:ph idx="2" type="pic"/>
          </p:nvPr>
        </p:nvSpPr>
        <p:spPr>
          <a:xfrm>
            <a:off x="0" y="0"/>
            <a:ext cx="9144000" cy="5143500"/>
          </a:xfrm>
          <a:prstGeom prst="rect">
            <a:avLst/>
          </a:prstGeom>
          <a:noFill/>
          <a:ln>
            <a:noFill/>
          </a:ln>
        </p:spPr>
      </p:sp>
      <p:sp>
        <p:nvSpPr>
          <p:cNvPr id="4201" name="Google Shape;4201;p2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02" name="Google Shape;4202;p288"/>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203" name="Google Shape;4203;p288"/>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204" name="Google Shape;4204;p288"/>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205" name="Google Shape;4205;p288"/>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206" name="Google Shape;4206;p288"/>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207" name="Google Shape;4207;p288"/>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208" name="Google Shape;4208;p288"/>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209" name="Google Shape;4209;p2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210" name="Shape 4210"/>
        <p:cNvGrpSpPr/>
        <p:nvPr/>
      </p:nvGrpSpPr>
      <p:grpSpPr>
        <a:xfrm>
          <a:off x="0" y="0"/>
          <a:ext cx="0" cy="0"/>
          <a:chOff x="0" y="0"/>
          <a:chExt cx="0" cy="0"/>
        </a:xfrm>
      </p:grpSpPr>
      <p:sp>
        <p:nvSpPr>
          <p:cNvPr id="4211" name="Google Shape;4211;p289"/>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2" name="Google Shape;4212;p289"/>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3" name="Google Shape;4213;p289"/>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4" name="Google Shape;4214;p289"/>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15" name="Google Shape;4215;p289"/>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6" name="Google Shape;4216;p289"/>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17" name="Google Shape;4217;p289"/>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8" name="Google Shape;4218;p289"/>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19" name="Google Shape;4219;p289"/>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20" name="Google Shape;4220;p289"/>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21" name="Google Shape;4221;p2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22" name="Google Shape;4222;p2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23" name="Google Shape;4223;p2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24" name="Google Shape;4224;p2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25" name="Google Shape;4225;p289"/>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26" name="Google Shape;4226;p289"/>
          <p:cNvSpPr/>
          <p:nvPr>
            <p:ph idx="9" type="pic"/>
          </p:nvPr>
        </p:nvSpPr>
        <p:spPr>
          <a:xfrm>
            <a:off x="508000" y="3056438"/>
            <a:ext cx="322200" cy="322200"/>
          </a:xfrm>
          <a:prstGeom prst="rect">
            <a:avLst/>
          </a:prstGeom>
          <a:noFill/>
          <a:ln>
            <a:noFill/>
          </a:ln>
        </p:spPr>
      </p:sp>
      <p:sp>
        <p:nvSpPr>
          <p:cNvPr id="4227" name="Google Shape;4227;p2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228" name="Shape 4228"/>
        <p:cNvGrpSpPr/>
        <p:nvPr/>
      </p:nvGrpSpPr>
      <p:grpSpPr>
        <a:xfrm>
          <a:off x="0" y="0"/>
          <a:ext cx="0" cy="0"/>
          <a:chOff x="0" y="0"/>
          <a:chExt cx="0" cy="0"/>
        </a:xfrm>
      </p:grpSpPr>
      <p:sp>
        <p:nvSpPr>
          <p:cNvPr id="4229" name="Google Shape;4229;p290"/>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30" name="Google Shape;4230;p290"/>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31" name="Google Shape;4231;p29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32" name="Google Shape;4232;p29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33" name="Google Shape;4233;p2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34" name="Google Shape;4234;p29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35" name="Google Shape;4235;p290"/>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236" name="Google Shape;4236;p290"/>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237" name="Google Shape;4237;p290"/>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238" name="Google Shape;4238;p290"/>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239" name="Google Shape;4239;p290"/>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240" name="Google Shape;4240;p290"/>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241" name="Google Shape;4241;p290"/>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242" name="Google Shape;4242;p290"/>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43" name="Google Shape;4243;p290"/>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44" name="Google Shape;4244;p290"/>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45" name="Google Shape;4245;p290"/>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46" name="Google Shape;4246;p290"/>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47" name="Google Shape;4247;p290"/>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48" name="Google Shape;4248;p290"/>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49" name="Google Shape;4249;p290"/>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50" name="Google Shape;4250;p290"/>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251" name="Google Shape;4251;p2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252" name="Shape 4252"/>
        <p:cNvGrpSpPr/>
        <p:nvPr/>
      </p:nvGrpSpPr>
      <p:grpSpPr>
        <a:xfrm>
          <a:off x="0" y="0"/>
          <a:ext cx="0" cy="0"/>
          <a:chOff x="0" y="0"/>
          <a:chExt cx="0" cy="0"/>
        </a:xfrm>
      </p:grpSpPr>
      <p:sp>
        <p:nvSpPr>
          <p:cNvPr id="4253" name="Google Shape;4253;p291"/>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4" name="Google Shape;4254;p291"/>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5" name="Google Shape;4255;p291"/>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6" name="Google Shape;4256;p291"/>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7" name="Google Shape;4257;p291"/>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8" name="Google Shape;4258;p291"/>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59" name="Google Shape;4259;p291"/>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260" name="Google Shape;4260;p2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61" name="Google Shape;4261;p2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62" name="Google Shape;4262;p2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63" name="Google Shape;4263;p2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64" name="Google Shape;4264;p291"/>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65" name="Google Shape;4265;p291"/>
          <p:cNvSpPr/>
          <p:nvPr>
            <p:ph idx="2" type="pic"/>
          </p:nvPr>
        </p:nvSpPr>
        <p:spPr>
          <a:xfrm>
            <a:off x="505675" y="486938"/>
            <a:ext cx="322200" cy="322200"/>
          </a:xfrm>
          <a:prstGeom prst="rect">
            <a:avLst/>
          </a:prstGeom>
          <a:noFill/>
          <a:ln>
            <a:noFill/>
          </a:ln>
        </p:spPr>
      </p:sp>
      <p:sp>
        <p:nvSpPr>
          <p:cNvPr id="4266" name="Google Shape;4266;p291"/>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67" name="Google Shape;4267;p291"/>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68" name="Google Shape;4268;p291"/>
          <p:cNvSpPr/>
          <p:nvPr>
            <p:ph idx="3" type="pic"/>
          </p:nvPr>
        </p:nvSpPr>
        <p:spPr>
          <a:xfrm>
            <a:off x="2710675" y="486938"/>
            <a:ext cx="322200" cy="322200"/>
          </a:xfrm>
          <a:prstGeom prst="rect">
            <a:avLst/>
          </a:prstGeom>
          <a:noFill/>
          <a:ln>
            <a:noFill/>
          </a:ln>
        </p:spPr>
      </p:sp>
      <p:sp>
        <p:nvSpPr>
          <p:cNvPr id="4269" name="Google Shape;4269;p291"/>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70" name="Google Shape;4270;p291"/>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71" name="Google Shape;4271;p291"/>
          <p:cNvSpPr/>
          <p:nvPr>
            <p:ph idx="6" type="pic"/>
          </p:nvPr>
        </p:nvSpPr>
        <p:spPr>
          <a:xfrm>
            <a:off x="4925800" y="486938"/>
            <a:ext cx="322200" cy="322200"/>
          </a:xfrm>
          <a:prstGeom prst="rect">
            <a:avLst/>
          </a:prstGeom>
          <a:noFill/>
          <a:ln>
            <a:noFill/>
          </a:ln>
        </p:spPr>
      </p:sp>
      <p:sp>
        <p:nvSpPr>
          <p:cNvPr id="4272" name="Google Shape;4272;p291"/>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73" name="Google Shape;4273;p291"/>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74" name="Google Shape;4274;p291"/>
          <p:cNvSpPr/>
          <p:nvPr>
            <p:ph idx="9" type="pic"/>
          </p:nvPr>
        </p:nvSpPr>
        <p:spPr>
          <a:xfrm>
            <a:off x="7129675" y="486938"/>
            <a:ext cx="322200" cy="322200"/>
          </a:xfrm>
          <a:prstGeom prst="rect">
            <a:avLst/>
          </a:prstGeom>
          <a:noFill/>
          <a:ln>
            <a:noFill/>
          </a:ln>
        </p:spPr>
      </p:sp>
      <p:sp>
        <p:nvSpPr>
          <p:cNvPr id="4275" name="Google Shape;4275;p291"/>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76" name="Google Shape;4276;p291"/>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77" name="Google Shape;4277;p291"/>
          <p:cNvSpPr/>
          <p:nvPr>
            <p:ph idx="15" type="pic"/>
          </p:nvPr>
        </p:nvSpPr>
        <p:spPr>
          <a:xfrm>
            <a:off x="505675" y="2732400"/>
            <a:ext cx="322200" cy="322200"/>
          </a:xfrm>
          <a:prstGeom prst="rect">
            <a:avLst/>
          </a:prstGeom>
          <a:noFill/>
          <a:ln>
            <a:noFill/>
          </a:ln>
        </p:spPr>
      </p:sp>
      <p:sp>
        <p:nvSpPr>
          <p:cNvPr id="4278" name="Google Shape;4278;p291"/>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79" name="Google Shape;4279;p291"/>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0" name="Google Shape;4280;p291"/>
          <p:cNvSpPr/>
          <p:nvPr>
            <p:ph idx="18" type="pic"/>
          </p:nvPr>
        </p:nvSpPr>
        <p:spPr>
          <a:xfrm>
            <a:off x="2710675" y="2732400"/>
            <a:ext cx="322200" cy="322200"/>
          </a:xfrm>
          <a:prstGeom prst="rect">
            <a:avLst/>
          </a:prstGeom>
          <a:noFill/>
          <a:ln>
            <a:noFill/>
          </a:ln>
        </p:spPr>
      </p:sp>
      <p:sp>
        <p:nvSpPr>
          <p:cNvPr id="4281" name="Google Shape;4281;p291"/>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2" name="Google Shape;4282;p291"/>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3" name="Google Shape;4283;p291"/>
          <p:cNvSpPr/>
          <p:nvPr>
            <p:ph idx="21" type="pic"/>
          </p:nvPr>
        </p:nvSpPr>
        <p:spPr>
          <a:xfrm>
            <a:off x="4925800" y="2732400"/>
            <a:ext cx="322200" cy="322200"/>
          </a:xfrm>
          <a:prstGeom prst="rect">
            <a:avLst/>
          </a:prstGeom>
          <a:noFill/>
          <a:ln>
            <a:noFill/>
          </a:ln>
        </p:spPr>
      </p:sp>
      <p:sp>
        <p:nvSpPr>
          <p:cNvPr id="4284" name="Google Shape;4284;p291"/>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5" name="Google Shape;4285;p291"/>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6" name="Google Shape;4286;p291"/>
          <p:cNvSpPr/>
          <p:nvPr>
            <p:ph idx="24" type="pic"/>
          </p:nvPr>
        </p:nvSpPr>
        <p:spPr>
          <a:xfrm>
            <a:off x="7129675" y="2732400"/>
            <a:ext cx="322200" cy="322200"/>
          </a:xfrm>
          <a:prstGeom prst="rect">
            <a:avLst/>
          </a:prstGeom>
          <a:noFill/>
          <a:ln>
            <a:noFill/>
          </a:ln>
        </p:spPr>
      </p:sp>
      <p:sp>
        <p:nvSpPr>
          <p:cNvPr id="4287" name="Google Shape;4287;p291"/>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8" name="Google Shape;4288;p291"/>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9" name="Google Shape;4289;p2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290" name="Shape 4290"/>
        <p:cNvGrpSpPr/>
        <p:nvPr/>
      </p:nvGrpSpPr>
      <p:grpSpPr>
        <a:xfrm>
          <a:off x="0" y="0"/>
          <a:ext cx="0" cy="0"/>
          <a:chOff x="0" y="0"/>
          <a:chExt cx="0" cy="0"/>
        </a:xfrm>
      </p:grpSpPr>
      <p:pic>
        <p:nvPicPr>
          <p:cNvPr id="4291" name="Google Shape;4291;p29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92" name="Google Shape;4292;p29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93" name="Google Shape;4293;p2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94" name="Google Shape;4294;p29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95" name="Google Shape;4295;p292"/>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96" name="Google Shape;4296;p292"/>
          <p:cNvSpPr/>
          <p:nvPr>
            <p:ph idx="2" type="pic"/>
          </p:nvPr>
        </p:nvSpPr>
        <p:spPr>
          <a:xfrm>
            <a:off x="505675" y="2732400"/>
            <a:ext cx="322200" cy="322200"/>
          </a:xfrm>
          <a:prstGeom prst="rect">
            <a:avLst/>
          </a:prstGeom>
          <a:noFill/>
          <a:ln>
            <a:noFill/>
          </a:ln>
        </p:spPr>
      </p:sp>
      <p:sp>
        <p:nvSpPr>
          <p:cNvPr id="4297" name="Google Shape;4297;p292"/>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98" name="Google Shape;4298;p292"/>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99" name="Google Shape;4299;p292"/>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00" name="Google Shape;4300;p292"/>
          <p:cNvSpPr/>
          <p:nvPr>
            <p:ph idx="3" type="pic"/>
          </p:nvPr>
        </p:nvSpPr>
        <p:spPr>
          <a:xfrm>
            <a:off x="4925800" y="2732400"/>
            <a:ext cx="322200" cy="322200"/>
          </a:xfrm>
          <a:prstGeom prst="rect">
            <a:avLst/>
          </a:prstGeom>
          <a:noFill/>
          <a:ln>
            <a:noFill/>
          </a:ln>
        </p:spPr>
      </p:sp>
      <p:sp>
        <p:nvSpPr>
          <p:cNvPr id="4301" name="Google Shape;4301;p292"/>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02" name="Google Shape;4302;p292"/>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03" name="Google Shape;4303;p292"/>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04" name="Google Shape;4304;p292"/>
          <p:cNvSpPr/>
          <p:nvPr>
            <p:ph idx="6" type="pic"/>
          </p:nvPr>
        </p:nvSpPr>
        <p:spPr>
          <a:xfrm>
            <a:off x="505675" y="486938"/>
            <a:ext cx="322200" cy="322200"/>
          </a:xfrm>
          <a:prstGeom prst="rect">
            <a:avLst/>
          </a:prstGeom>
          <a:noFill/>
          <a:ln>
            <a:noFill/>
          </a:ln>
        </p:spPr>
      </p:sp>
      <p:sp>
        <p:nvSpPr>
          <p:cNvPr id="4305" name="Google Shape;4305;p292"/>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06" name="Google Shape;4306;p292"/>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07" name="Google Shape;4307;p292"/>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08" name="Google Shape;4308;p292"/>
          <p:cNvSpPr/>
          <p:nvPr>
            <p:ph idx="9" type="pic"/>
          </p:nvPr>
        </p:nvSpPr>
        <p:spPr>
          <a:xfrm>
            <a:off x="4925800" y="486938"/>
            <a:ext cx="322200" cy="322200"/>
          </a:xfrm>
          <a:prstGeom prst="rect">
            <a:avLst/>
          </a:prstGeom>
          <a:noFill/>
          <a:ln>
            <a:noFill/>
          </a:ln>
        </p:spPr>
      </p:sp>
      <p:sp>
        <p:nvSpPr>
          <p:cNvPr id="4309" name="Google Shape;4309;p292"/>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10" name="Google Shape;4310;p292"/>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1" name="Google Shape;4311;p2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312" name="Shape 4312"/>
        <p:cNvGrpSpPr/>
        <p:nvPr/>
      </p:nvGrpSpPr>
      <p:grpSpPr>
        <a:xfrm>
          <a:off x="0" y="0"/>
          <a:ext cx="0" cy="0"/>
          <a:chOff x="0" y="0"/>
          <a:chExt cx="0" cy="0"/>
        </a:xfrm>
      </p:grpSpPr>
      <p:pic>
        <p:nvPicPr>
          <p:cNvPr id="4313" name="Google Shape;4313;p2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14" name="Google Shape;4314;p2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15" name="Google Shape;4315;p2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16" name="Google Shape;4316;p2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17" name="Google Shape;4317;p293"/>
          <p:cNvSpPr/>
          <p:nvPr>
            <p:ph idx="2" type="pic"/>
          </p:nvPr>
        </p:nvSpPr>
        <p:spPr>
          <a:xfrm>
            <a:off x="785325" y="985675"/>
            <a:ext cx="950700" cy="950700"/>
          </a:xfrm>
          <a:prstGeom prst="ellipse">
            <a:avLst/>
          </a:prstGeom>
          <a:noFill/>
          <a:ln>
            <a:noFill/>
          </a:ln>
        </p:spPr>
      </p:sp>
      <p:sp>
        <p:nvSpPr>
          <p:cNvPr id="4318" name="Google Shape;4318;p293"/>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9" name="Google Shape;4319;p293"/>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20" name="Google Shape;4320;p293"/>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21" name="Google Shape;4321;p293"/>
          <p:cNvSpPr/>
          <p:nvPr>
            <p:ph idx="4" type="pic"/>
          </p:nvPr>
        </p:nvSpPr>
        <p:spPr>
          <a:xfrm>
            <a:off x="2989725" y="985675"/>
            <a:ext cx="950700" cy="950700"/>
          </a:xfrm>
          <a:prstGeom prst="ellipse">
            <a:avLst/>
          </a:prstGeom>
          <a:noFill/>
          <a:ln>
            <a:noFill/>
          </a:ln>
        </p:spPr>
      </p:sp>
      <p:sp>
        <p:nvSpPr>
          <p:cNvPr id="4322" name="Google Shape;4322;p293"/>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23" name="Google Shape;4323;p293"/>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24" name="Google Shape;4324;p293"/>
          <p:cNvSpPr/>
          <p:nvPr>
            <p:ph idx="7" type="pic"/>
          </p:nvPr>
        </p:nvSpPr>
        <p:spPr>
          <a:xfrm>
            <a:off x="5204850" y="985675"/>
            <a:ext cx="950700" cy="950700"/>
          </a:xfrm>
          <a:prstGeom prst="ellipse">
            <a:avLst/>
          </a:prstGeom>
          <a:noFill/>
          <a:ln>
            <a:noFill/>
          </a:ln>
        </p:spPr>
      </p:sp>
      <p:sp>
        <p:nvSpPr>
          <p:cNvPr id="4325" name="Google Shape;4325;p293"/>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26" name="Google Shape;4326;p293"/>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27" name="Google Shape;4327;p293"/>
          <p:cNvSpPr/>
          <p:nvPr>
            <p:ph idx="13" type="pic"/>
          </p:nvPr>
        </p:nvSpPr>
        <p:spPr>
          <a:xfrm>
            <a:off x="7408725" y="985675"/>
            <a:ext cx="950700" cy="950700"/>
          </a:xfrm>
          <a:prstGeom prst="ellipse">
            <a:avLst/>
          </a:prstGeom>
          <a:noFill/>
          <a:ln>
            <a:noFill/>
          </a:ln>
        </p:spPr>
      </p:sp>
      <p:sp>
        <p:nvSpPr>
          <p:cNvPr id="4328" name="Google Shape;4328;p293"/>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29" name="Google Shape;4329;p293"/>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0" name="Google Shape;4330;p293"/>
          <p:cNvSpPr/>
          <p:nvPr>
            <p:ph idx="16" type="pic"/>
          </p:nvPr>
        </p:nvSpPr>
        <p:spPr>
          <a:xfrm>
            <a:off x="785325" y="2893500"/>
            <a:ext cx="950700" cy="950700"/>
          </a:xfrm>
          <a:prstGeom prst="ellipse">
            <a:avLst/>
          </a:prstGeom>
          <a:noFill/>
          <a:ln>
            <a:noFill/>
          </a:ln>
        </p:spPr>
      </p:sp>
      <p:sp>
        <p:nvSpPr>
          <p:cNvPr id="4331" name="Google Shape;4331;p293"/>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2" name="Google Shape;4332;p293"/>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3" name="Google Shape;4333;p293"/>
          <p:cNvSpPr/>
          <p:nvPr>
            <p:ph idx="19" type="pic"/>
          </p:nvPr>
        </p:nvSpPr>
        <p:spPr>
          <a:xfrm>
            <a:off x="2989725" y="2893500"/>
            <a:ext cx="950700" cy="950700"/>
          </a:xfrm>
          <a:prstGeom prst="ellipse">
            <a:avLst/>
          </a:prstGeom>
          <a:noFill/>
          <a:ln>
            <a:noFill/>
          </a:ln>
        </p:spPr>
      </p:sp>
      <p:sp>
        <p:nvSpPr>
          <p:cNvPr id="4334" name="Google Shape;4334;p293"/>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5" name="Google Shape;4335;p293"/>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6" name="Google Shape;4336;p293"/>
          <p:cNvSpPr/>
          <p:nvPr>
            <p:ph idx="22" type="pic"/>
          </p:nvPr>
        </p:nvSpPr>
        <p:spPr>
          <a:xfrm>
            <a:off x="5204850" y="2893500"/>
            <a:ext cx="950700" cy="950700"/>
          </a:xfrm>
          <a:prstGeom prst="ellipse">
            <a:avLst/>
          </a:prstGeom>
          <a:noFill/>
          <a:ln>
            <a:noFill/>
          </a:ln>
        </p:spPr>
      </p:sp>
      <p:sp>
        <p:nvSpPr>
          <p:cNvPr id="4337" name="Google Shape;4337;p293"/>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8" name="Google Shape;4338;p293"/>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9" name="Google Shape;4339;p293"/>
          <p:cNvSpPr/>
          <p:nvPr>
            <p:ph idx="25" type="pic"/>
          </p:nvPr>
        </p:nvSpPr>
        <p:spPr>
          <a:xfrm>
            <a:off x="7408725" y="2893500"/>
            <a:ext cx="950700" cy="950700"/>
          </a:xfrm>
          <a:prstGeom prst="ellipse">
            <a:avLst/>
          </a:prstGeom>
          <a:noFill/>
          <a:ln>
            <a:noFill/>
          </a:ln>
        </p:spPr>
      </p:sp>
      <p:sp>
        <p:nvSpPr>
          <p:cNvPr id="4340" name="Google Shape;4340;p293"/>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1" name="Google Shape;4341;p293"/>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2" name="Google Shape;4342;p2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343" name="Shape 4343"/>
        <p:cNvGrpSpPr/>
        <p:nvPr/>
      </p:nvGrpSpPr>
      <p:grpSpPr>
        <a:xfrm>
          <a:off x="0" y="0"/>
          <a:ext cx="0" cy="0"/>
          <a:chOff x="0" y="0"/>
          <a:chExt cx="0" cy="0"/>
        </a:xfrm>
      </p:grpSpPr>
      <p:pic>
        <p:nvPicPr>
          <p:cNvPr id="4344" name="Google Shape;4344;p294"/>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345" name="Google Shape;4345;p29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346" name="Google Shape;4346;p2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347" name="Google Shape;4347;p294"/>
          <p:cNvSpPr/>
          <p:nvPr>
            <p:ph idx="2" type="pic"/>
          </p:nvPr>
        </p:nvSpPr>
        <p:spPr>
          <a:xfrm>
            <a:off x="3739275" y="1739025"/>
            <a:ext cx="1665600" cy="1665600"/>
          </a:xfrm>
          <a:prstGeom prst="ellipse">
            <a:avLst/>
          </a:prstGeom>
          <a:noFill/>
          <a:ln>
            <a:noFill/>
          </a:ln>
        </p:spPr>
      </p:sp>
      <p:sp>
        <p:nvSpPr>
          <p:cNvPr id="4348" name="Google Shape;4348;p294"/>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349" name="Google Shape;4349;p294"/>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350" name="Google Shape;4350;p294"/>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351" name="Google Shape;4351;p294"/>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52" name="Google Shape;4352;p294"/>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53" name="Google Shape;4353;p2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4354" name="Shape 4354"/>
        <p:cNvGrpSpPr/>
        <p:nvPr/>
      </p:nvGrpSpPr>
      <p:grpSpPr>
        <a:xfrm>
          <a:off x="0" y="0"/>
          <a:ext cx="0" cy="0"/>
          <a:chOff x="0" y="0"/>
          <a:chExt cx="0" cy="0"/>
        </a:xfrm>
      </p:grpSpPr>
      <p:sp>
        <p:nvSpPr>
          <p:cNvPr id="4355" name="Google Shape;4355;p295"/>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56" name="Google Shape;4356;p295"/>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57" name="Google Shape;4357;p295"/>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58" name="Google Shape;4358;p295"/>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59" name="Google Shape;4359;p295"/>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360" name="Google Shape;4360;p2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61" name="Google Shape;4361;p2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62" name="Google Shape;4362;p2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63" name="Google Shape;4363;p2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64" name="Google Shape;4364;p295"/>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5" name="Google Shape;4365;p295"/>
          <p:cNvSpPr/>
          <p:nvPr>
            <p:ph idx="2" type="pic"/>
          </p:nvPr>
        </p:nvSpPr>
        <p:spPr>
          <a:xfrm>
            <a:off x="568623" y="486938"/>
            <a:ext cx="320100" cy="322200"/>
          </a:xfrm>
          <a:prstGeom prst="rect">
            <a:avLst/>
          </a:prstGeom>
          <a:noFill/>
          <a:ln>
            <a:noFill/>
          </a:ln>
        </p:spPr>
      </p:sp>
      <p:sp>
        <p:nvSpPr>
          <p:cNvPr id="4366" name="Google Shape;4366;p295"/>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67" name="Google Shape;4367;p295"/>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68" name="Google Shape;4368;p295"/>
          <p:cNvSpPr/>
          <p:nvPr>
            <p:ph idx="3" type="pic"/>
          </p:nvPr>
        </p:nvSpPr>
        <p:spPr>
          <a:xfrm>
            <a:off x="3499517" y="486938"/>
            <a:ext cx="320100" cy="322200"/>
          </a:xfrm>
          <a:prstGeom prst="rect">
            <a:avLst/>
          </a:prstGeom>
          <a:noFill/>
          <a:ln>
            <a:noFill/>
          </a:ln>
        </p:spPr>
      </p:sp>
      <p:sp>
        <p:nvSpPr>
          <p:cNvPr id="4369" name="Google Shape;4369;p295"/>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0" name="Google Shape;4370;p295"/>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1" name="Google Shape;4371;p295"/>
          <p:cNvSpPr/>
          <p:nvPr>
            <p:ph idx="6" type="pic"/>
          </p:nvPr>
        </p:nvSpPr>
        <p:spPr>
          <a:xfrm>
            <a:off x="6459485" y="486938"/>
            <a:ext cx="320100" cy="322200"/>
          </a:xfrm>
          <a:prstGeom prst="rect">
            <a:avLst/>
          </a:prstGeom>
          <a:noFill/>
          <a:ln>
            <a:noFill/>
          </a:ln>
        </p:spPr>
      </p:sp>
      <p:sp>
        <p:nvSpPr>
          <p:cNvPr id="4372" name="Google Shape;4372;p295"/>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3" name="Google Shape;4373;p295"/>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4" name="Google Shape;4374;p295"/>
          <p:cNvSpPr/>
          <p:nvPr>
            <p:ph idx="9" type="pic"/>
          </p:nvPr>
        </p:nvSpPr>
        <p:spPr>
          <a:xfrm>
            <a:off x="568623" y="2732400"/>
            <a:ext cx="320100" cy="322200"/>
          </a:xfrm>
          <a:prstGeom prst="rect">
            <a:avLst/>
          </a:prstGeom>
          <a:noFill/>
          <a:ln>
            <a:noFill/>
          </a:ln>
        </p:spPr>
      </p:sp>
      <p:sp>
        <p:nvSpPr>
          <p:cNvPr id="4375" name="Google Shape;4375;p295"/>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6" name="Google Shape;4376;p295"/>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7" name="Google Shape;4377;p295"/>
          <p:cNvSpPr/>
          <p:nvPr>
            <p:ph idx="15" type="pic"/>
          </p:nvPr>
        </p:nvSpPr>
        <p:spPr>
          <a:xfrm>
            <a:off x="3499517" y="2732400"/>
            <a:ext cx="320100" cy="322200"/>
          </a:xfrm>
          <a:prstGeom prst="rect">
            <a:avLst/>
          </a:prstGeom>
          <a:noFill/>
          <a:ln>
            <a:noFill/>
          </a:ln>
        </p:spPr>
      </p:sp>
      <p:sp>
        <p:nvSpPr>
          <p:cNvPr id="4378" name="Google Shape;4378;p295"/>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9" name="Google Shape;4379;p295"/>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0" name="Google Shape;4380;p295"/>
          <p:cNvSpPr/>
          <p:nvPr>
            <p:ph idx="18" type="pic"/>
          </p:nvPr>
        </p:nvSpPr>
        <p:spPr>
          <a:xfrm>
            <a:off x="6459485" y="2732400"/>
            <a:ext cx="320100" cy="322200"/>
          </a:xfrm>
          <a:prstGeom prst="rect">
            <a:avLst/>
          </a:prstGeom>
          <a:noFill/>
          <a:ln>
            <a:noFill/>
          </a:ln>
        </p:spPr>
      </p:sp>
      <p:sp>
        <p:nvSpPr>
          <p:cNvPr id="4381" name="Google Shape;4381;p295"/>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82" name="Google Shape;4382;p295"/>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3" name="Google Shape;4383;p2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84" name="Shape 4384"/>
        <p:cNvGrpSpPr/>
        <p:nvPr/>
      </p:nvGrpSpPr>
      <p:grpSpPr>
        <a:xfrm>
          <a:off x="0" y="0"/>
          <a:ext cx="0" cy="0"/>
          <a:chOff x="0" y="0"/>
          <a:chExt cx="0" cy="0"/>
        </a:xfrm>
      </p:grpSpPr>
      <p:sp>
        <p:nvSpPr>
          <p:cNvPr id="4385" name="Google Shape;4385;p29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86" name="Google Shape;4386;p2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87" name="Google Shape;4387;p2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88" name="Google Shape;4388;p2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298" name="Shape 298"/>
        <p:cNvGrpSpPr/>
        <p:nvPr/>
      </p:nvGrpSpPr>
      <p:grpSpPr>
        <a:xfrm>
          <a:off x="0" y="0"/>
          <a:ext cx="0" cy="0"/>
          <a:chOff x="0" y="0"/>
          <a:chExt cx="0" cy="0"/>
        </a:xfrm>
      </p:grpSpPr>
      <p:sp>
        <p:nvSpPr>
          <p:cNvPr id="299" name="Google Shape;299;p30"/>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300" name="Google Shape;300;p30"/>
          <p:cNvSpPr/>
          <p:nvPr>
            <p:ph idx="2" type="pic"/>
          </p:nvPr>
        </p:nvSpPr>
        <p:spPr>
          <a:xfrm>
            <a:off x="6400800" y="0"/>
            <a:ext cx="2743200" cy="5143500"/>
          </a:xfrm>
          <a:prstGeom prst="rect">
            <a:avLst/>
          </a:prstGeom>
          <a:noFill/>
          <a:ln>
            <a:noFill/>
          </a:ln>
        </p:spPr>
      </p:sp>
      <p:sp>
        <p:nvSpPr>
          <p:cNvPr id="301" name="Google Shape;301;p3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2" name="Google Shape;302;p30"/>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03" name="Google Shape;303;p3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6" name="Google Shape;306;p30"/>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7" name="Google Shape;307;p30"/>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8" name="Google Shape;308;p30"/>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9" name="Google Shape;309;p30"/>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0" name="Google Shape;310;p30"/>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11" name="Google Shape;311;p30"/>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2" name="Google Shape;312;p30"/>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4389" name="Shape 4389"/>
        <p:cNvGrpSpPr/>
        <p:nvPr/>
      </p:nvGrpSpPr>
      <p:grpSpPr>
        <a:xfrm>
          <a:off x="0" y="0"/>
          <a:ext cx="0" cy="0"/>
          <a:chOff x="0" y="0"/>
          <a:chExt cx="0" cy="0"/>
        </a:xfrm>
      </p:grpSpPr>
      <p:sp>
        <p:nvSpPr>
          <p:cNvPr id="4390" name="Google Shape;4390;p2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91" name="Google Shape;4391;p2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92" name="Google Shape;4392;p2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4393" name="Shape 4393"/>
        <p:cNvGrpSpPr/>
        <p:nvPr/>
      </p:nvGrpSpPr>
      <p:grpSpPr>
        <a:xfrm>
          <a:off x="0" y="0"/>
          <a:ext cx="0" cy="0"/>
          <a:chOff x="0" y="0"/>
          <a:chExt cx="0" cy="0"/>
        </a:xfrm>
      </p:grpSpPr>
      <p:sp>
        <p:nvSpPr>
          <p:cNvPr id="4394" name="Google Shape;4394;p298"/>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4395" name="Shape 4395"/>
        <p:cNvGrpSpPr/>
        <p:nvPr/>
      </p:nvGrpSpPr>
      <p:grpSpPr>
        <a:xfrm>
          <a:off x="0" y="0"/>
          <a:ext cx="0" cy="0"/>
          <a:chOff x="0" y="0"/>
          <a:chExt cx="0" cy="0"/>
        </a:xfrm>
      </p:grpSpPr>
      <p:sp>
        <p:nvSpPr>
          <p:cNvPr id="4396" name="Google Shape;4396;p299"/>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4397" name="Google Shape;4397;p29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4398" name="Google Shape;4398;p299"/>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399" name="Google Shape;4399;p29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4400" name="Shape 4400"/>
        <p:cNvGrpSpPr/>
        <p:nvPr/>
      </p:nvGrpSpPr>
      <p:grpSpPr>
        <a:xfrm>
          <a:off x="0" y="0"/>
          <a:ext cx="0" cy="0"/>
          <a:chOff x="0" y="0"/>
          <a:chExt cx="0" cy="0"/>
        </a:xfrm>
      </p:grpSpPr>
      <p:sp>
        <p:nvSpPr>
          <p:cNvPr id="4401" name="Google Shape;4401;p300"/>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02" name="Google Shape;4402;p300"/>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3" name="Google Shape;4403;p300"/>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4" name="Google Shape;4404;p300"/>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5" name="Google Shape;4405;p300"/>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6" name="Google Shape;4406;p300"/>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7" name="Google Shape;4407;p300"/>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8" name="Google Shape;4408;p300"/>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9" name="Google Shape;4409;p300"/>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410" name="Google Shape;4410;p300"/>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411" name="Google Shape;4411;p3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4412" name="Shape 4412"/>
        <p:cNvGrpSpPr/>
        <p:nvPr/>
      </p:nvGrpSpPr>
      <p:grpSpPr>
        <a:xfrm>
          <a:off x="0" y="0"/>
          <a:ext cx="0" cy="0"/>
          <a:chOff x="0" y="0"/>
          <a:chExt cx="0" cy="0"/>
        </a:xfrm>
      </p:grpSpPr>
      <p:sp>
        <p:nvSpPr>
          <p:cNvPr id="4413" name="Google Shape;4413;p301"/>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4414" name="Google Shape;4414;p301"/>
          <p:cNvSpPr/>
          <p:nvPr>
            <p:ph idx="2" type="pic"/>
          </p:nvPr>
        </p:nvSpPr>
        <p:spPr>
          <a:xfrm>
            <a:off x="0" y="853000"/>
            <a:ext cx="2399100" cy="1078800"/>
          </a:xfrm>
          <a:prstGeom prst="rect">
            <a:avLst/>
          </a:prstGeom>
          <a:noFill/>
          <a:ln>
            <a:noFill/>
          </a:ln>
        </p:spPr>
      </p:sp>
      <p:sp>
        <p:nvSpPr>
          <p:cNvPr id="4415" name="Google Shape;4415;p30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4416" name="Google Shape;4416;p30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4417" name="Google Shape;4417;p30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18" name="Google Shape;4418;p30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419" name="Google Shape;4419;p301"/>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420" name="Google Shape;4420;p301"/>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421" name="Google Shape;4421;p301"/>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422" name="Google Shape;4422;p301"/>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423" name="Google Shape;4423;p301"/>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424" name="Google Shape;4424;p301"/>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425" name="Google Shape;4425;p301"/>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4426" name="Google Shape;4426;p301"/>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4427" name="Google Shape;4427;p301"/>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428" name="Google Shape;4428;p301"/>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4429" name="Shape 4429"/>
        <p:cNvGrpSpPr/>
        <p:nvPr/>
      </p:nvGrpSpPr>
      <p:grpSpPr>
        <a:xfrm>
          <a:off x="0" y="0"/>
          <a:ext cx="0" cy="0"/>
          <a:chOff x="0" y="0"/>
          <a:chExt cx="0" cy="0"/>
        </a:xfrm>
      </p:grpSpPr>
      <p:sp>
        <p:nvSpPr>
          <p:cNvPr id="4430" name="Google Shape;4430;p302"/>
          <p:cNvSpPr txBox="1"/>
          <p:nvPr>
            <p:ph idx="12" type="sldNum"/>
          </p:nvPr>
        </p:nvSpPr>
        <p:spPr>
          <a:xfrm>
            <a:off x="4419600" y="4630341"/>
            <a:ext cx="2133600" cy="138600"/>
          </a:xfrm>
          <a:prstGeom prst="rect">
            <a:avLst/>
          </a:prstGeom>
          <a:noFill/>
          <a:ln>
            <a:noFill/>
          </a:ln>
        </p:spPr>
        <p:txBody>
          <a:bodyPr anchorCtr="0" anchor="ctr" bIns="22850" lIns="22850" spcFirstLastPara="1" rIns="22850" wrap="square" tIns="22850">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4433" name="Shape 4433"/>
        <p:cNvGrpSpPr/>
        <p:nvPr/>
      </p:nvGrpSpPr>
      <p:grpSpPr>
        <a:xfrm>
          <a:off x="0" y="0"/>
          <a:ext cx="0" cy="0"/>
          <a:chOff x="0" y="0"/>
          <a:chExt cx="0" cy="0"/>
        </a:xfrm>
      </p:grpSpPr>
      <p:pic>
        <p:nvPicPr>
          <p:cNvPr id="4434" name="Google Shape;4434;p304"/>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435" name="Google Shape;4435;p3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4436" name="Google Shape;4436;p30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37" name="Google Shape;4437;p3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38" name="Google Shape;4438;p30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4439" name="Shape 4439"/>
        <p:cNvGrpSpPr/>
        <p:nvPr/>
      </p:nvGrpSpPr>
      <p:grpSpPr>
        <a:xfrm>
          <a:off x="0" y="0"/>
          <a:ext cx="0" cy="0"/>
          <a:chOff x="0" y="0"/>
          <a:chExt cx="0" cy="0"/>
        </a:xfrm>
      </p:grpSpPr>
      <p:sp>
        <p:nvSpPr>
          <p:cNvPr id="4440" name="Google Shape;4440;p3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441" name="Google Shape;4441;p30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442" name="Google Shape;4442;p3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43" name="Google Shape;4443;p30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444" name="Google Shape;4444;p30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4445" name="Shape 4445"/>
        <p:cNvGrpSpPr/>
        <p:nvPr/>
      </p:nvGrpSpPr>
      <p:grpSpPr>
        <a:xfrm>
          <a:off x="0" y="0"/>
          <a:ext cx="0" cy="0"/>
          <a:chOff x="0" y="0"/>
          <a:chExt cx="0" cy="0"/>
        </a:xfrm>
      </p:grpSpPr>
      <p:sp>
        <p:nvSpPr>
          <p:cNvPr id="4446" name="Google Shape;4446;p30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47" name="Google Shape;4447;p306"/>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4448" name="Google Shape;4448;p30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4449" name="Google Shape;4449;p306"/>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4450" name="Google Shape;4450;p30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4451" name="Shape 4451"/>
        <p:cNvGrpSpPr/>
        <p:nvPr/>
      </p:nvGrpSpPr>
      <p:grpSpPr>
        <a:xfrm>
          <a:off x="0" y="0"/>
          <a:ext cx="0" cy="0"/>
          <a:chOff x="0" y="0"/>
          <a:chExt cx="0" cy="0"/>
        </a:xfrm>
      </p:grpSpPr>
      <p:sp>
        <p:nvSpPr>
          <p:cNvPr id="4452" name="Google Shape;4452;p307"/>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53" name="Google Shape;4453;p307"/>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54" name="Google Shape;4454;p307"/>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4455" name="Google Shape;4455;p307"/>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22" name="Shape 22"/>
        <p:cNvGrpSpPr/>
        <p:nvPr/>
      </p:nvGrpSpPr>
      <p:grpSpPr>
        <a:xfrm>
          <a:off x="0" y="0"/>
          <a:ext cx="0" cy="0"/>
          <a:chOff x="0" y="0"/>
          <a:chExt cx="0" cy="0"/>
        </a:xfrm>
      </p:grpSpPr>
      <p:sp>
        <p:nvSpPr>
          <p:cNvPr id="23" name="Google Shape;23;p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6" name="Google Shape;26;p4"/>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313" name="Shape 313"/>
        <p:cNvGrpSpPr/>
        <p:nvPr/>
      </p:nvGrpSpPr>
      <p:grpSpPr>
        <a:xfrm>
          <a:off x="0" y="0"/>
          <a:ext cx="0" cy="0"/>
          <a:chOff x="0" y="0"/>
          <a:chExt cx="0" cy="0"/>
        </a:xfrm>
      </p:grpSpPr>
      <p:sp>
        <p:nvSpPr>
          <p:cNvPr id="314" name="Google Shape;314;p31"/>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15" name="Google Shape;315;p3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16" name="Google Shape;316;p3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3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19" name="Google Shape;319;p31"/>
          <p:cNvSpPr/>
          <p:nvPr>
            <p:ph idx="2" type="pic"/>
          </p:nvPr>
        </p:nvSpPr>
        <p:spPr>
          <a:xfrm>
            <a:off x="561700" y="1087953"/>
            <a:ext cx="1646100" cy="365700"/>
          </a:xfrm>
          <a:prstGeom prst="rect">
            <a:avLst/>
          </a:prstGeom>
          <a:noFill/>
          <a:ln>
            <a:noFill/>
          </a:ln>
        </p:spPr>
      </p:sp>
      <p:sp>
        <p:nvSpPr>
          <p:cNvPr id="320" name="Google Shape;320;p31"/>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1" name="Google Shape;321;p31"/>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2" name="Google Shape;322;p31"/>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3" name="Google Shape;323;p31"/>
          <p:cNvSpPr/>
          <p:nvPr>
            <p:ph idx="6" type="pic"/>
          </p:nvPr>
        </p:nvSpPr>
        <p:spPr>
          <a:xfrm>
            <a:off x="2680538" y="1087953"/>
            <a:ext cx="1646100" cy="365700"/>
          </a:xfrm>
          <a:prstGeom prst="rect">
            <a:avLst/>
          </a:prstGeom>
          <a:noFill/>
          <a:ln>
            <a:noFill/>
          </a:ln>
        </p:spPr>
      </p:sp>
      <p:sp>
        <p:nvSpPr>
          <p:cNvPr id="324" name="Google Shape;324;p31"/>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5" name="Google Shape;325;p31"/>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6" name="Google Shape;326;p31"/>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7" name="Google Shape;327;p31"/>
          <p:cNvSpPr/>
          <p:nvPr>
            <p:ph idx="13" type="pic"/>
          </p:nvPr>
        </p:nvSpPr>
        <p:spPr>
          <a:xfrm>
            <a:off x="4795875" y="1087953"/>
            <a:ext cx="1646100" cy="365700"/>
          </a:xfrm>
          <a:prstGeom prst="rect">
            <a:avLst/>
          </a:prstGeom>
          <a:noFill/>
          <a:ln>
            <a:noFill/>
          </a:ln>
        </p:spPr>
      </p:sp>
      <p:sp>
        <p:nvSpPr>
          <p:cNvPr id="328" name="Google Shape;328;p31"/>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9" name="Google Shape;329;p31"/>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0" name="Google Shape;330;p31"/>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1" name="Google Shape;331;p31"/>
          <p:cNvSpPr/>
          <p:nvPr>
            <p:ph idx="17" type="pic"/>
          </p:nvPr>
        </p:nvSpPr>
        <p:spPr>
          <a:xfrm>
            <a:off x="6911213" y="1087953"/>
            <a:ext cx="1646100" cy="365700"/>
          </a:xfrm>
          <a:prstGeom prst="rect">
            <a:avLst/>
          </a:prstGeom>
          <a:noFill/>
          <a:ln>
            <a:noFill/>
          </a:ln>
        </p:spPr>
      </p:sp>
      <p:sp>
        <p:nvSpPr>
          <p:cNvPr id="332" name="Google Shape;332;p31"/>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3" name="Google Shape;333;p31"/>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4" name="Google Shape;334;p31"/>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5" name="Google Shape;335;p31"/>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6" name="Google Shape;336;p31"/>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7" name="Google Shape;337;p31"/>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8" name="Google Shape;338;p31"/>
          <p:cNvSpPr/>
          <p:nvPr>
            <p:ph idx="24" type="pic"/>
          </p:nvPr>
        </p:nvSpPr>
        <p:spPr>
          <a:xfrm>
            <a:off x="4795875" y="3115778"/>
            <a:ext cx="1646100" cy="365700"/>
          </a:xfrm>
          <a:prstGeom prst="rect">
            <a:avLst/>
          </a:prstGeom>
          <a:noFill/>
          <a:ln>
            <a:noFill/>
          </a:ln>
        </p:spPr>
      </p:sp>
      <p:sp>
        <p:nvSpPr>
          <p:cNvPr id="339" name="Google Shape;339;p31"/>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0" name="Google Shape;340;p31"/>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1" name="Google Shape;341;p31"/>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2" name="Google Shape;342;p31"/>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3" name="Google Shape;343;p31"/>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44" name="Google Shape;344;p31"/>
          <p:cNvSpPr/>
          <p:nvPr>
            <p:ph idx="30" type="pic"/>
          </p:nvPr>
        </p:nvSpPr>
        <p:spPr>
          <a:xfrm>
            <a:off x="561700" y="3115778"/>
            <a:ext cx="1646100" cy="365700"/>
          </a:xfrm>
          <a:prstGeom prst="rect">
            <a:avLst/>
          </a:prstGeom>
          <a:noFill/>
          <a:ln>
            <a:noFill/>
          </a:ln>
        </p:spPr>
      </p:sp>
      <p:sp>
        <p:nvSpPr>
          <p:cNvPr id="345" name="Google Shape;345;p31"/>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6" name="Google Shape;346;p31"/>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4456" name="Shape 4456"/>
        <p:cNvGrpSpPr/>
        <p:nvPr/>
      </p:nvGrpSpPr>
      <p:grpSpPr>
        <a:xfrm>
          <a:off x="0" y="0"/>
          <a:ext cx="0" cy="0"/>
          <a:chOff x="0" y="0"/>
          <a:chExt cx="0" cy="0"/>
        </a:xfrm>
      </p:grpSpPr>
      <p:pic>
        <p:nvPicPr>
          <p:cNvPr id="4457" name="Google Shape;4457;p308"/>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4458" name="Google Shape;4458;p308"/>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59" name="Google Shape;4459;p308"/>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60" name="Google Shape;4460;p308"/>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4461" name="Google Shape;4461;p308"/>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462" name="Google Shape;4462;p308"/>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4463" name="Shape 4463"/>
        <p:cNvGrpSpPr/>
        <p:nvPr/>
      </p:nvGrpSpPr>
      <p:grpSpPr>
        <a:xfrm>
          <a:off x="0" y="0"/>
          <a:ext cx="0" cy="0"/>
          <a:chOff x="0" y="0"/>
          <a:chExt cx="0" cy="0"/>
        </a:xfrm>
      </p:grpSpPr>
      <p:sp>
        <p:nvSpPr>
          <p:cNvPr id="4464" name="Google Shape;4464;p309"/>
          <p:cNvSpPr/>
          <p:nvPr>
            <p:ph idx="2" type="pic"/>
          </p:nvPr>
        </p:nvSpPr>
        <p:spPr>
          <a:xfrm>
            <a:off x="0" y="0"/>
            <a:ext cx="9144000" cy="5143500"/>
          </a:xfrm>
          <a:prstGeom prst="rect">
            <a:avLst/>
          </a:prstGeom>
          <a:noFill/>
          <a:ln>
            <a:noFill/>
          </a:ln>
        </p:spPr>
      </p:sp>
      <p:sp>
        <p:nvSpPr>
          <p:cNvPr id="4465" name="Google Shape;4465;p309"/>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466" name="Google Shape;4466;p309"/>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4467" name="Google Shape;4467;p309"/>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4468" name="Google Shape;4468;p309"/>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4469" name="Google Shape;4469;p309"/>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4470" name="Shape 4470"/>
        <p:cNvGrpSpPr/>
        <p:nvPr/>
      </p:nvGrpSpPr>
      <p:grpSpPr>
        <a:xfrm>
          <a:off x="0" y="0"/>
          <a:ext cx="0" cy="0"/>
          <a:chOff x="0" y="0"/>
          <a:chExt cx="0" cy="0"/>
        </a:xfrm>
      </p:grpSpPr>
      <p:pic>
        <p:nvPicPr>
          <p:cNvPr id="4471" name="Google Shape;4471;p31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72" name="Google Shape;4472;p3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73" name="Google Shape;4473;p3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74" name="Google Shape;4474;p3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75" name="Google Shape;4475;p310"/>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76" name="Google Shape;4476;p310"/>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77" name="Google Shape;4477;p310"/>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78" name="Google Shape;4478;p310"/>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79" name="Google Shape;4479;p310"/>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80" name="Google Shape;4480;p310"/>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81" name="Google Shape;4481;p310"/>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82" name="Google Shape;4482;p310"/>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83" name="Google Shape;4483;p3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4484" name="Shape 4484"/>
        <p:cNvGrpSpPr/>
        <p:nvPr/>
      </p:nvGrpSpPr>
      <p:grpSpPr>
        <a:xfrm>
          <a:off x="0" y="0"/>
          <a:ext cx="0" cy="0"/>
          <a:chOff x="0" y="0"/>
          <a:chExt cx="0" cy="0"/>
        </a:xfrm>
      </p:grpSpPr>
      <p:sp>
        <p:nvSpPr>
          <p:cNvPr id="4485" name="Google Shape;4485;p311"/>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86" name="Google Shape;4486;p311"/>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87" name="Google Shape;4487;p311"/>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88" name="Google Shape;4488;p311"/>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89" name="Google Shape;4489;p311"/>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90" name="Google Shape;4490;p311"/>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491" name="Google Shape;4491;p311"/>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92" name="Google Shape;4492;p311"/>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4493" name="Google Shape;4493;p31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494" name="Google Shape;4494;p31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95" name="Google Shape;4495;p31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496" name="Google Shape;4496;p31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4497" name="Google Shape;4497;p3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4498" name="Shape 4498"/>
        <p:cNvGrpSpPr/>
        <p:nvPr/>
      </p:nvGrpSpPr>
      <p:grpSpPr>
        <a:xfrm>
          <a:off x="0" y="0"/>
          <a:ext cx="0" cy="0"/>
          <a:chOff x="0" y="0"/>
          <a:chExt cx="0" cy="0"/>
        </a:xfrm>
      </p:grpSpPr>
      <p:pic>
        <p:nvPicPr>
          <p:cNvPr id="4499" name="Google Shape;4499;p31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00" name="Google Shape;4500;p31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01" name="Google Shape;4501;p31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02" name="Google Shape;4502;p31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03" name="Google Shape;4503;p31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04" name="Google Shape;4504;p312"/>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05" name="Google Shape;4505;p31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4506" name="Shape 4506"/>
        <p:cNvGrpSpPr/>
        <p:nvPr/>
      </p:nvGrpSpPr>
      <p:grpSpPr>
        <a:xfrm>
          <a:off x="0" y="0"/>
          <a:ext cx="0" cy="0"/>
          <a:chOff x="0" y="0"/>
          <a:chExt cx="0" cy="0"/>
        </a:xfrm>
      </p:grpSpPr>
      <p:pic>
        <p:nvPicPr>
          <p:cNvPr id="4507" name="Google Shape;4507;p31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08" name="Google Shape;4508;p31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09" name="Google Shape;4509;p31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10" name="Google Shape;4510;p31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11" name="Google Shape;4511;p313"/>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12" name="Google Shape;4512;p31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13" name="Google Shape;4513;p31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4514" name="Shape 4514"/>
        <p:cNvGrpSpPr/>
        <p:nvPr/>
      </p:nvGrpSpPr>
      <p:grpSpPr>
        <a:xfrm>
          <a:off x="0" y="0"/>
          <a:ext cx="0" cy="0"/>
          <a:chOff x="0" y="0"/>
          <a:chExt cx="0" cy="0"/>
        </a:xfrm>
      </p:grpSpPr>
      <p:pic>
        <p:nvPicPr>
          <p:cNvPr id="4515" name="Google Shape;4515;p31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16" name="Google Shape;4516;p31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17" name="Google Shape;4517;p31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18" name="Google Shape;4518;p31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19" name="Google Shape;4519;p31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20" name="Google Shape;4520;p314"/>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21" name="Google Shape;4521;p314"/>
          <p:cNvSpPr/>
          <p:nvPr>
            <p:ph idx="3" type="pic"/>
          </p:nvPr>
        </p:nvSpPr>
        <p:spPr>
          <a:xfrm>
            <a:off x="4572000" y="0"/>
            <a:ext cx="4572000" cy="4818600"/>
          </a:xfrm>
          <a:prstGeom prst="rect">
            <a:avLst/>
          </a:prstGeom>
          <a:noFill/>
          <a:ln>
            <a:noFill/>
          </a:ln>
        </p:spPr>
      </p:sp>
      <p:sp>
        <p:nvSpPr>
          <p:cNvPr id="4522" name="Google Shape;4522;p31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4523" name="Shape 4523"/>
        <p:cNvGrpSpPr/>
        <p:nvPr/>
      </p:nvGrpSpPr>
      <p:grpSpPr>
        <a:xfrm>
          <a:off x="0" y="0"/>
          <a:ext cx="0" cy="0"/>
          <a:chOff x="0" y="0"/>
          <a:chExt cx="0" cy="0"/>
        </a:xfrm>
      </p:grpSpPr>
      <p:pic>
        <p:nvPicPr>
          <p:cNvPr id="4524" name="Google Shape;4524;p31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25" name="Google Shape;4525;p31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26" name="Google Shape;4526;p31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27" name="Google Shape;4527;p31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28" name="Google Shape;4528;p315"/>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529" name="Google Shape;4529;p315"/>
          <p:cNvSpPr/>
          <p:nvPr>
            <p:ph idx="3" type="pic"/>
          </p:nvPr>
        </p:nvSpPr>
        <p:spPr>
          <a:xfrm>
            <a:off x="4572000" y="0"/>
            <a:ext cx="4572000" cy="4818600"/>
          </a:xfrm>
          <a:prstGeom prst="rect">
            <a:avLst/>
          </a:prstGeom>
          <a:noFill/>
          <a:ln>
            <a:noFill/>
          </a:ln>
        </p:spPr>
      </p:sp>
      <p:sp>
        <p:nvSpPr>
          <p:cNvPr id="4530" name="Google Shape;4530;p31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31" name="Google Shape;4531;p31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4532" name="Shape 4532"/>
        <p:cNvGrpSpPr/>
        <p:nvPr/>
      </p:nvGrpSpPr>
      <p:grpSpPr>
        <a:xfrm>
          <a:off x="0" y="0"/>
          <a:ext cx="0" cy="0"/>
          <a:chOff x="0" y="0"/>
          <a:chExt cx="0" cy="0"/>
        </a:xfrm>
      </p:grpSpPr>
      <p:pic>
        <p:nvPicPr>
          <p:cNvPr id="4533" name="Google Shape;4533;p31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34" name="Google Shape;4534;p31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35" name="Google Shape;4535;p3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36" name="Google Shape;4536;p31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37" name="Google Shape;4537;p316"/>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38" name="Google Shape;4538;p31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39" name="Google Shape;4539;p316"/>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40" name="Google Shape;4540;p316"/>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41" name="Google Shape;4541;p316"/>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42" name="Google Shape;4542;p3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4543" name="Shape 4543"/>
        <p:cNvGrpSpPr/>
        <p:nvPr/>
      </p:nvGrpSpPr>
      <p:grpSpPr>
        <a:xfrm>
          <a:off x="0" y="0"/>
          <a:ext cx="0" cy="0"/>
          <a:chOff x="0" y="0"/>
          <a:chExt cx="0" cy="0"/>
        </a:xfrm>
      </p:grpSpPr>
      <p:pic>
        <p:nvPicPr>
          <p:cNvPr id="4544" name="Google Shape;4544;p31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45" name="Google Shape;4545;p31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46" name="Google Shape;4546;p31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47" name="Google Shape;4547;p317"/>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48" name="Google Shape;4548;p31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49" name="Google Shape;4549;p317"/>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50" name="Google Shape;4550;p317"/>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51" name="Google Shape;4551;p317"/>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52" name="Google Shape;4552;p31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53" name="Google Shape;4553;p31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347" name="Shape 347"/>
        <p:cNvGrpSpPr/>
        <p:nvPr/>
      </p:nvGrpSpPr>
      <p:grpSpPr>
        <a:xfrm>
          <a:off x="0" y="0"/>
          <a:ext cx="0" cy="0"/>
          <a:chOff x="0" y="0"/>
          <a:chExt cx="0" cy="0"/>
        </a:xfrm>
      </p:grpSpPr>
      <p:sp>
        <p:nvSpPr>
          <p:cNvPr id="348" name="Google Shape;348;p3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49" name="Google Shape;349;p3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50" name="Google Shape;350;p3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3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3" name="Google Shape;353;p32"/>
          <p:cNvSpPr/>
          <p:nvPr>
            <p:ph idx="2" type="pic"/>
          </p:nvPr>
        </p:nvSpPr>
        <p:spPr>
          <a:xfrm>
            <a:off x="561700" y="1087953"/>
            <a:ext cx="1646100" cy="365700"/>
          </a:xfrm>
          <a:prstGeom prst="rect">
            <a:avLst/>
          </a:prstGeom>
          <a:noFill/>
          <a:ln>
            <a:noFill/>
          </a:ln>
        </p:spPr>
      </p:sp>
      <p:sp>
        <p:nvSpPr>
          <p:cNvPr id="354" name="Google Shape;354;p32"/>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5" name="Google Shape;355;p32"/>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56" name="Google Shape;356;p32"/>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7" name="Google Shape;357;p32"/>
          <p:cNvSpPr/>
          <p:nvPr>
            <p:ph idx="6" type="pic"/>
          </p:nvPr>
        </p:nvSpPr>
        <p:spPr>
          <a:xfrm>
            <a:off x="2680538" y="1087953"/>
            <a:ext cx="1646100" cy="365700"/>
          </a:xfrm>
          <a:prstGeom prst="rect">
            <a:avLst/>
          </a:prstGeom>
          <a:noFill/>
          <a:ln>
            <a:noFill/>
          </a:ln>
        </p:spPr>
      </p:sp>
      <p:sp>
        <p:nvSpPr>
          <p:cNvPr id="358" name="Google Shape;358;p32"/>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9" name="Google Shape;359;p32"/>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0" name="Google Shape;360;p32"/>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1" name="Google Shape;361;p32"/>
          <p:cNvSpPr/>
          <p:nvPr>
            <p:ph idx="13" type="pic"/>
          </p:nvPr>
        </p:nvSpPr>
        <p:spPr>
          <a:xfrm>
            <a:off x="4795875" y="1087953"/>
            <a:ext cx="1646100" cy="365700"/>
          </a:xfrm>
          <a:prstGeom prst="rect">
            <a:avLst/>
          </a:prstGeom>
          <a:noFill/>
          <a:ln>
            <a:noFill/>
          </a:ln>
        </p:spPr>
      </p:sp>
      <p:sp>
        <p:nvSpPr>
          <p:cNvPr id="362" name="Google Shape;362;p32"/>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3" name="Google Shape;363;p32"/>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4" name="Google Shape;364;p32"/>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5" name="Google Shape;365;p32"/>
          <p:cNvSpPr/>
          <p:nvPr>
            <p:ph idx="17" type="pic"/>
          </p:nvPr>
        </p:nvSpPr>
        <p:spPr>
          <a:xfrm>
            <a:off x="6911213" y="1087953"/>
            <a:ext cx="1646100" cy="365700"/>
          </a:xfrm>
          <a:prstGeom prst="rect">
            <a:avLst/>
          </a:prstGeom>
          <a:noFill/>
          <a:ln>
            <a:noFill/>
          </a:ln>
        </p:spPr>
      </p:sp>
      <p:sp>
        <p:nvSpPr>
          <p:cNvPr id="366" name="Google Shape;366;p32"/>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7" name="Google Shape;367;p32"/>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8" name="Google Shape;368;p32"/>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9" name="Google Shape;369;p32"/>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0" name="Google Shape;370;p32"/>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1" name="Google Shape;371;p32"/>
          <p:cNvSpPr/>
          <p:nvPr>
            <p:ph idx="23" type="pic"/>
          </p:nvPr>
        </p:nvSpPr>
        <p:spPr>
          <a:xfrm>
            <a:off x="4795875" y="3115778"/>
            <a:ext cx="1646100" cy="365700"/>
          </a:xfrm>
          <a:prstGeom prst="rect">
            <a:avLst/>
          </a:prstGeom>
          <a:noFill/>
          <a:ln>
            <a:noFill/>
          </a:ln>
        </p:spPr>
      </p:sp>
      <p:sp>
        <p:nvSpPr>
          <p:cNvPr id="372" name="Google Shape;372;p32"/>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3" name="Google Shape;373;p32"/>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4" name="Google Shape;374;p32"/>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5" name="Google Shape;375;p32"/>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6" name="Google Shape;376;p32"/>
          <p:cNvSpPr/>
          <p:nvPr>
            <p:ph idx="28" type="pic"/>
          </p:nvPr>
        </p:nvSpPr>
        <p:spPr>
          <a:xfrm>
            <a:off x="561700" y="3115778"/>
            <a:ext cx="1646100" cy="365700"/>
          </a:xfrm>
          <a:prstGeom prst="rect">
            <a:avLst/>
          </a:prstGeom>
          <a:noFill/>
          <a:ln>
            <a:noFill/>
          </a:ln>
        </p:spPr>
      </p:sp>
      <p:sp>
        <p:nvSpPr>
          <p:cNvPr id="377" name="Google Shape;377;p32"/>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8" name="Google Shape;378;p32"/>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9" name="Google Shape;379;p32"/>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0" name="Google Shape;380;p32"/>
          <p:cNvSpPr/>
          <p:nvPr>
            <p:ph idx="32" type="pic"/>
          </p:nvPr>
        </p:nvSpPr>
        <p:spPr>
          <a:xfrm>
            <a:off x="2680538" y="3115778"/>
            <a:ext cx="1646100" cy="365700"/>
          </a:xfrm>
          <a:prstGeom prst="rect">
            <a:avLst/>
          </a:prstGeom>
          <a:noFill/>
          <a:ln>
            <a:noFill/>
          </a:ln>
        </p:spPr>
      </p:sp>
      <p:sp>
        <p:nvSpPr>
          <p:cNvPr id="381" name="Google Shape;381;p32"/>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2" name="Google Shape;382;p32"/>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83" name="Google Shape;383;p32"/>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4" name="Google Shape;384;p32"/>
          <p:cNvSpPr/>
          <p:nvPr>
            <p:ph idx="36" type="pic"/>
          </p:nvPr>
        </p:nvSpPr>
        <p:spPr>
          <a:xfrm>
            <a:off x="6911213" y="3115778"/>
            <a:ext cx="1646100" cy="365700"/>
          </a:xfrm>
          <a:prstGeom prst="rect">
            <a:avLst/>
          </a:prstGeom>
          <a:noFill/>
          <a:ln>
            <a:noFill/>
          </a:ln>
        </p:spPr>
      </p:sp>
      <p:sp>
        <p:nvSpPr>
          <p:cNvPr id="385" name="Google Shape;385;p32"/>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6" name="Google Shape;386;p32"/>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7" name="Google Shape;387;p32"/>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4554" name="Shape 4554"/>
        <p:cNvGrpSpPr/>
        <p:nvPr/>
      </p:nvGrpSpPr>
      <p:grpSpPr>
        <a:xfrm>
          <a:off x="0" y="0"/>
          <a:ext cx="0" cy="0"/>
          <a:chOff x="0" y="0"/>
          <a:chExt cx="0" cy="0"/>
        </a:xfrm>
      </p:grpSpPr>
      <p:pic>
        <p:nvPicPr>
          <p:cNvPr id="4555" name="Google Shape;4555;p31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56" name="Google Shape;4556;p31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57" name="Google Shape;4557;p31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58" name="Google Shape;4558;p31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59" name="Google Shape;4559;p318"/>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0" name="Google Shape;4560;p31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1" name="Google Shape;4561;p318"/>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2" name="Google Shape;4562;p318"/>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3" name="Google Shape;4563;p318"/>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4" name="Google Shape;4564;p318"/>
          <p:cNvSpPr/>
          <p:nvPr>
            <p:ph idx="5" type="pic"/>
          </p:nvPr>
        </p:nvSpPr>
        <p:spPr>
          <a:xfrm>
            <a:off x="4572000" y="0"/>
            <a:ext cx="4572000" cy="4818600"/>
          </a:xfrm>
          <a:prstGeom prst="rect">
            <a:avLst/>
          </a:prstGeom>
          <a:noFill/>
          <a:ln>
            <a:noFill/>
          </a:ln>
        </p:spPr>
      </p:sp>
      <p:sp>
        <p:nvSpPr>
          <p:cNvPr id="4565" name="Google Shape;4565;p31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4566" name="Shape 4566"/>
        <p:cNvGrpSpPr/>
        <p:nvPr/>
      </p:nvGrpSpPr>
      <p:grpSpPr>
        <a:xfrm>
          <a:off x="0" y="0"/>
          <a:ext cx="0" cy="0"/>
          <a:chOff x="0" y="0"/>
          <a:chExt cx="0" cy="0"/>
        </a:xfrm>
      </p:grpSpPr>
      <p:pic>
        <p:nvPicPr>
          <p:cNvPr id="4567" name="Google Shape;4567;p31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68" name="Google Shape;4568;p31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69" name="Google Shape;4569;p31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70" name="Google Shape;4570;p31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71" name="Google Shape;4571;p319"/>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2" name="Google Shape;4572;p31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73" name="Google Shape;4573;p319"/>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4" name="Google Shape;4574;p319"/>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5" name="Google Shape;4575;p319"/>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6" name="Google Shape;4576;p319"/>
          <p:cNvSpPr/>
          <p:nvPr>
            <p:ph idx="5" type="pic"/>
          </p:nvPr>
        </p:nvSpPr>
        <p:spPr>
          <a:xfrm>
            <a:off x="4572000" y="0"/>
            <a:ext cx="4572000" cy="4818600"/>
          </a:xfrm>
          <a:prstGeom prst="rect">
            <a:avLst/>
          </a:prstGeom>
          <a:noFill/>
          <a:ln>
            <a:noFill/>
          </a:ln>
        </p:spPr>
      </p:sp>
      <p:sp>
        <p:nvSpPr>
          <p:cNvPr id="4577" name="Google Shape;4577;p31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78" name="Google Shape;4578;p319"/>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579" name="Shape 4579"/>
        <p:cNvGrpSpPr/>
        <p:nvPr/>
      </p:nvGrpSpPr>
      <p:grpSpPr>
        <a:xfrm>
          <a:off x="0" y="0"/>
          <a:ext cx="0" cy="0"/>
          <a:chOff x="0" y="0"/>
          <a:chExt cx="0" cy="0"/>
        </a:xfrm>
      </p:grpSpPr>
      <p:pic>
        <p:nvPicPr>
          <p:cNvPr id="4580" name="Google Shape;4580;p32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81" name="Google Shape;4581;p32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82" name="Google Shape;4582;p32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83" name="Google Shape;4583;p32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84" name="Google Shape;4584;p320"/>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5" name="Google Shape;4585;p32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6" name="Google Shape;4586;p320"/>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7" name="Google Shape;4587;p320"/>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8" name="Google Shape;4588;p320"/>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9" name="Google Shape;4589;p320"/>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90" name="Google Shape;4590;p320"/>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91" name="Google Shape;4591;p320"/>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92" name="Google Shape;4592;p320"/>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593" name="Google Shape;4593;p320"/>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594" name="Google Shape;4594;p320"/>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595" name="Google Shape;4595;p320"/>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596" name="Google Shape;4596;p320"/>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597" name="Google Shape;4597;p320"/>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98" name="Google Shape;4598;p320"/>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99" name="Google Shape;4599;p320"/>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00" name="Google Shape;4600;p320"/>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601" name="Google Shape;4601;p320"/>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602" name="Google Shape;4602;p320"/>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603" name="Google Shape;4603;p320"/>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604" name="Google Shape;4604;p320"/>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605" name="Google Shape;4605;p320"/>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606" name="Google Shape;4606;p320"/>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607" name="Google Shape;4607;p320"/>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608" name="Google Shape;4608;p320"/>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609" name="Google Shape;4609;p32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4610" name="Shape 4610"/>
        <p:cNvGrpSpPr/>
        <p:nvPr/>
      </p:nvGrpSpPr>
      <p:grpSpPr>
        <a:xfrm>
          <a:off x="0" y="0"/>
          <a:ext cx="0" cy="0"/>
          <a:chOff x="0" y="0"/>
          <a:chExt cx="0" cy="0"/>
        </a:xfrm>
      </p:grpSpPr>
      <p:pic>
        <p:nvPicPr>
          <p:cNvPr id="4611" name="Google Shape;4611;p32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12" name="Google Shape;4612;p32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13" name="Google Shape;4613;p32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14" name="Google Shape;4614;p32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15" name="Google Shape;4615;p321"/>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16" name="Google Shape;4616;p32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17" name="Google Shape;4617;p321"/>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18" name="Google Shape;4618;p321"/>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19" name="Google Shape;4619;p321"/>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20" name="Google Shape;4620;p321"/>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21" name="Google Shape;4621;p321"/>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22" name="Google Shape;4622;p321"/>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23" name="Google Shape;4623;p321"/>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24" name="Google Shape;4624;p321"/>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4625" name="Google Shape;4625;p321"/>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4626" name="Google Shape;4626;p321"/>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4627" name="Google Shape;4627;p321"/>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4628" name="Google Shape;4628;p321"/>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29" name="Google Shape;4629;p321"/>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30" name="Google Shape;4630;p321"/>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31" name="Google Shape;4631;p321"/>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4632" name="Google Shape;4632;p321"/>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4633" name="Google Shape;4633;p321"/>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4634" name="Google Shape;4634;p321"/>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4635" name="Google Shape;4635;p321"/>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4636" name="Google Shape;4636;p321"/>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4637" name="Google Shape;4637;p321"/>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4638" name="Google Shape;4638;p321"/>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4639" name="Google Shape;4639;p321"/>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4640" name="Google Shape;4640;p32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641" name="Google Shape;4641;p321"/>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642" name="Shape 4642"/>
        <p:cNvGrpSpPr/>
        <p:nvPr/>
      </p:nvGrpSpPr>
      <p:grpSpPr>
        <a:xfrm>
          <a:off x="0" y="0"/>
          <a:ext cx="0" cy="0"/>
          <a:chOff x="0" y="0"/>
          <a:chExt cx="0" cy="0"/>
        </a:xfrm>
      </p:grpSpPr>
      <p:pic>
        <p:nvPicPr>
          <p:cNvPr id="4643" name="Google Shape;4643;p32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44" name="Google Shape;4644;p32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45" name="Google Shape;4645;p32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46" name="Google Shape;4646;p32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47" name="Google Shape;4647;p322"/>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48" name="Google Shape;4648;p32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49" name="Google Shape;4649;p322"/>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50" name="Google Shape;4650;p322"/>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51" name="Google Shape;4651;p322"/>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52" name="Google Shape;4652;p322"/>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653" name="Google Shape;4653;p322"/>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654" name="Google Shape;4654;p322"/>
          <p:cNvSpPr/>
          <p:nvPr>
            <p:ph idx="5" type="pic"/>
          </p:nvPr>
        </p:nvSpPr>
        <p:spPr>
          <a:xfrm>
            <a:off x="942600" y="1611824"/>
            <a:ext cx="1268400" cy="1268400"/>
          </a:xfrm>
          <a:prstGeom prst="rect">
            <a:avLst/>
          </a:prstGeom>
          <a:noFill/>
          <a:ln>
            <a:noFill/>
          </a:ln>
        </p:spPr>
      </p:sp>
      <p:sp>
        <p:nvSpPr>
          <p:cNvPr id="4655" name="Google Shape;4655;p322"/>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56" name="Google Shape;4656;p322"/>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57" name="Google Shape;4657;p322"/>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658" name="Google Shape;4658;p322"/>
          <p:cNvSpPr/>
          <p:nvPr>
            <p:ph idx="8" type="pic"/>
          </p:nvPr>
        </p:nvSpPr>
        <p:spPr>
          <a:xfrm>
            <a:off x="3777150" y="1611824"/>
            <a:ext cx="1268400" cy="1268400"/>
          </a:xfrm>
          <a:prstGeom prst="rect">
            <a:avLst/>
          </a:prstGeom>
          <a:noFill/>
          <a:ln>
            <a:noFill/>
          </a:ln>
        </p:spPr>
      </p:sp>
      <p:sp>
        <p:nvSpPr>
          <p:cNvPr id="4659" name="Google Shape;4659;p322"/>
          <p:cNvSpPr/>
          <p:nvPr>
            <p:ph idx="9" type="pic"/>
          </p:nvPr>
        </p:nvSpPr>
        <p:spPr>
          <a:xfrm>
            <a:off x="6619875" y="1611824"/>
            <a:ext cx="1268400" cy="1268400"/>
          </a:xfrm>
          <a:prstGeom prst="rect">
            <a:avLst/>
          </a:prstGeom>
          <a:noFill/>
          <a:ln>
            <a:noFill/>
          </a:ln>
        </p:spPr>
      </p:sp>
      <p:sp>
        <p:nvSpPr>
          <p:cNvPr id="4660" name="Google Shape;4660;p32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4661" name="Shape 4661"/>
        <p:cNvGrpSpPr/>
        <p:nvPr/>
      </p:nvGrpSpPr>
      <p:grpSpPr>
        <a:xfrm>
          <a:off x="0" y="0"/>
          <a:ext cx="0" cy="0"/>
          <a:chOff x="0" y="0"/>
          <a:chExt cx="0" cy="0"/>
        </a:xfrm>
      </p:grpSpPr>
      <p:pic>
        <p:nvPicPr>
          <p:cNvPr id="4662" name="Google Shape;4662;p32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63" name="Google Shape;4663;p32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64" name="Google Shape;4664;p32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65" name="Google Shape;4665;p32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66" name="Google Shape;4666;p323"/>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67" name="Google Shape;4667;p32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68" name="Google Shape;4668;p323"/>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69" name="Google Shape;4669;p323"/>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0" name="Google Shape;4670;p323"/>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71" name="Google Shape;4671;p323"/>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2" name="Google Shape;4672;p323"/>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73" name="Google Shape;4673;p32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_1_3">
    <p:bg>
      <p:bgPr>
        <a:solidFill>
          <a:schemeClr val="lt1"/>
        </a:solidFill>
      </p:bgPr>
    </p:bg>
    <p:spTree>
      <p:nvGrpSpPr>
        <p:cNvPr id="4674" name="Shape 4674"/>
        <p:cNvGrpSpPr/>
        <p:nvPr/>
      </p:nvGrpSpPr>
      <p:grpSpPr>
        <a:xfrm>
          <a:off x="0" y="0"/>
          <a:ext cx="0" cy="0"/>
          <a:chOff x="0" y="0"/>
          <a:chExt cx="0" cy="0"/>
        </a:xfrm>
      </p:grpSpPr>
      <p:pic>
        <p:nvPicPr>
          <p:cNvPr id="4675" name="Google Shape;4675;p32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76" name="Google Shape;4676;p32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77" name="Google Shape;4677;p32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78" name="Google Shape;4678;p32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79" name="Google Shape;4679;p324"/>
          <p:cNvSpPr txBox="1"/>
          <p:nvPr>
            <p:ph type="title"/>
          </p:nvPr>
        </p:nvSpPr>
        <p:spPr>
          <a:xfrm>
            <a:off x="317811" y="3199575"/>
            <a:ext cx="1885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0" name="Google Shape;4680;p32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1" name="Google Shape;4681;p32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82" name="Google Shape;4682;p324"/>
          <p:cNvSpPr txBox="1"/>
          <p:nvPr>
            <p:ph idx="3" type="title"/>
          </p:nvPr>
        </p:nvSpPr>
        <p:spPr>
          <a:xfrm>
            <a:off x="4745667"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3" name="Google Shape;4683;p324"/>
          <p:cNvSpPr txBox="1"/>
          <p:nvPr>
            <p:ph idx="4" type="body"/>
          </p:nvPr>
        </p:nvSpPr>
        <p:spPr>
          <a:xfrm>
            <a:off x="4748315"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84" name="Google Shape;4684;p324"/>
          <p:cNvPicPr preferRelativeResize="0"/>
          <p:nvPr/>
        </p:nvPicPr>
        <p:blipFill rotWithShape="1">
          <a:blip r:embed="rId2">
            <a:alphaModFix/>
          </a:blip>
          <a:srcRect b="0" l="0" r="0" t="0"/>
          <a:stretch/>
        </p:blipFill>
        <p:spPr>
          <a:xfrm>
            <a:off x="315900" y="3107863"/>
            <a:ext cx="1885841" cy="9138"/>
          </a:xfrm>
          <a:prstGeom prst="rect">
            <a:avLst/>
          </a:prstGeom>
          <a:noFill/>
          <a:ln>
            <a:noFill/>
          </a:ln>
        </p:spPr>
      </p:pic>
      <p:pic>
        <p:nvPicPr>
          <p:cNvPr id="4685" name="Google Shape;4685;p324"/>
          <p:cNvPicPr preferRelativeResize="0"/>
          <p:nvPr/>
        </p:nvPicPr>
        <p:blipFill rotWithShape="1">
          <a:blip r:embed="rId2">
            <a:alphaModFix/>
          </a:blip>
          <a:srcRect b="0" l="0" r="0" t="0"/>
          <a:stretch/>
        </p:blipFill>
        <p:spPr>
          <a:xfrm>
            <a:off x="4737563" y="3107856"/>
            <a:ext cx="1889131" cy="9144"/>
          </a:xfrm>
          <a:prstGeom prst="rect">
            <a:avLst/>
          </a:prstGeom>
          <a:noFill/>
          <a:ln>
            <a:noFill/>
          </a:ln>
        </p:spPr>
      </p:pic>
      <p:sp>
        <p:nvSpPr>
          <p:cNvPr id="4686" name="Google Shape;4686;p324"/>
          <p:cNvSpPr/>
          <p:nvPr>
            <p:ph idx="5" type="pic"/>
          </p:nvPr>
        </p:nvSpPr>
        <p:spPr>
          <a:xfrm>
            <a:off x="626588" y="1611824"/>
            <a:ext cx="1268400" cy="1268400"/>
          </a:xfrm>
          <a:prstGeom prst="rect">
            <a:avLst/>
          </a:prstGeom>
          <a:noFill/>
          <a:ln>
            <a:noFill/>
          </a:ln>
        </p:spPr>
      </p:sp>
      <p:sp>
        <p:nvSpPr>
          <p:cNvPr id="4687" name="Google Shape;4687;p324"/>
          <p:cNvSpPr txBox="1"/>
          <p:nvPr>
            <p:ph idx="6" type="title"/>
          </p:nvPr>
        </p:nvSpPr>
        <p:spPr>
          <a:xfrm>
            <a:off x="2522209" y="3199569"/>
            <a:ext cx="1896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8" name="Google Shape;4688;p324"/>
          <p:cNvSpPr txBox="1"/>
          <p:nvPr>
            <p:ph idx="7" type="body"/>
          </p:nvPr>
        </p:nvSpPr>
        <p:spPr>
          <a:xfrm>
            <a:off x="2522838" y="3521709"/>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89" name="Google Shape;4689;p324"/>
          <p:cNvPicPr preferRelativeResize="0"/>
          <p:nvPr/>
        </p:nvPicPr>
        <p:blipFill rotWithShape="1">
          <a:blip r:embed="rId2">
            <a:alphaModFix/>
          </a:blip>
          <a:srcRect b="0" l="0" r="0" t="0"/>
          <a:stretch/>
        </p:blipFill>
        <p:spPr>
          <a:xfrm>
            <a:off x="2520288" y="3107856"/>
            <a:ext cx="1896680" cy="9138"/>
          </a:xfrm>
          <a:prstGeom prst="rect">
            <a:avLst/>
          </a:prstGeom>
          <a:noFill/>
          <a:ln>
            <a:noFill/>
          </a:ln>
        </p:spPr>
      </p:pic>
      <p:sp>
        <p:nvSpPr>
          <p:cNvPr id="4690" name="Google Shape;4690;p324"/>
          <p:cNvSpPr/>
          <p:nvPr>
            <p:ph idx="8" type="pic"/>
          </p:nvPr>
        </p:nvSpPr>
        <p:spPr>
          <a:xfrm>
            <a:off x="2836463" y="1624980"/>
            <a:ext cx="1268400" cy="1268400"/>
          </a:xfrm>
          <a:prstGeom prst="rect">
            <a:avLst/>
          </a:prstGeom>
          <a:noFill/>
          <a:ln>
            <a:noFill/>
          </a:ln>
        </p:spPr>
      </p:sp>
      <p:sp>
        <p:nvSpPr>
          <p:cNvPr id="4691" name="Google Shape;4691;p324"/>
          <p:cNvSpPr/>
          <p:nvPr>
            <p:ph idx="9" type="pic"/>
          </p:nvPr>
        </p:nvSpPr>
        <p:spPr>
          <a:xfrm>
            <a:off x="5046338" y="1611818"/>
            <a:ext cx="1268400" cy="1268400"/>
          </a:xfrm>
          <a:prstGeom prst="rect">
            <a:avLst/>
          </a:prstGeom>
          <a:noFill/>
          <a:ln>
            <a:noFill/>
          </a:ln>
        </p:spPr>
      </p:sp>
      <p:sp>
        <p:nvSpPr>
          <p:cNvPr id="4692" name="Google Shape;4692;p32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4693" name="Google Shape;4693;p324"/>
          <p:cNvSpPr txBox="1"/>
          <p:nvPr>
            <p:ph idx="13" type="title"/>
          </p:nvPr>
        </p:nvSpPr>
        <p:spPr>
          <a:xfrm>
            <a:off x="6955392"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94" name="Google Shape;4694;p324"/>
          <p:cNvSpPr txBox="1"/>
          <p:nvPr>
            <p:ph idx="14" type="body"/>
          </p:nvPr>
        </p:nvSpPr>
        <p:spPr>
          <a:xfrm>
            <a:off x="6958040"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95" name="Google Shape;4695;p324"/>
          <p:cNvPicPr preferRelativeResize="0"/>
          <p:nvPr/>
        </p:nvPicPr>
        <p:blipFill rotWithShape="1">
          <a:blip r:embed="rId2">
            <a:alphaModFix/>
          </a:blip>
          <a:srcRect b="0" l="0" r="0" t="0"/>
          <a:stretch/>
        </p:blipFill>
        <p:spPr>
          <a:xfrm>
            <a:off x="6947288" y="3107856"/>
            <a:ext cx="1889131" cy="9144"/>
          </a:xfrm>
          <a:prstGeom prst="rect">
            <a:avLst/>
          </a:prstGeom>
          <a:noFill/>
          <a:ln>
            <a:noFill/>
          </a:ln>
        </p:spPr>
      </p:pic>
      <p:sp>
        <p:nvSpPr>
          <p:cNvPr id="4696" name="Google Shape;4696;p324"/>
          <p:cNvSpPr/>
          <p:nvPr>
            <p:ph idx="15" type="pic"/>
          </p:nvPr>
        </p:nvSpPr>
        <p:spPr>
          <a:xfrm>
            <a:off x="7256213" y="1611818"/>
            <a:ext cx="1268400" cy="1268400"/>
          </a:xfrm>
          <a:prstGeom prst="rect">
            <a:avLst/>
          </a:prstGeom>
          <a:noFill/>
          <a:ln>
            <a:noFill/>
          </a:ln>
        </p:spPr>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4697" name="Shape 4697"/>
        <p:cNvGrpSpPr/>
        <p:nvPr/>
      </p:nvGrpSpPr>
      <p:grpSpPr>
        <a:xfrm>
          <a:off x="0" y="0"/>
          <a:ext cx="0" cy="0"/>
          <a:chOff x="0" y="0"/>
          <a:chExt cx="0" cy="0"/>
        </a:xfrm>
      </p:grpSpPr>
      <p:pic>
        <p:nvPicPr>
          <p:cNvPr id="4698" name="Google Shape;4698;p32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699" name="Google Shape;4699;p32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00" name="Google Shape;4700;p32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701" name="Google Shape;4701;p325"/>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02" name="Google Shape;4702;p32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703" name="Google Shape;4703;p325"/>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704" name="Google Shape;4704;p325"/>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05" name="Google Shape;4705;p325"/>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06" name="Google Shape;4706;p325"/>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4707" name="Google Shape;4707;p325"/>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4708" name="Google Shape;4708;p325"/>
          <p:cNvSpPr/>
          <p:nvPr>
            <p:ph idx="5" type="pic"/>
          </p:nvPr>
        </p:nvSpPr>
        <p:spPr>
          <a:xfrm>
            <a:off x="942600" y="1611824"/>
            <a:ext cx="1268400" cy="1268400"/>
          </a:xfrm>
          <a:prstGeom prst="rect">
            <a:avLst/>
          </a:prstGeom>
          <a:noFill/>
          <a:ln>
            <a:noFill/>
          </a:ln>
        </p:spPr>
      </p:sp>
      <p:sp>
        <p:nvSpPr>
          <p:cNvPr id="4709" name="Google Shape;4709;p325"/>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10" name="Google Shape;4710;p325"/>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11" name="Google Shape;4711;p325"/>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4712" name="Google Shape;4712;p325"/>
          <p:cNvSpPr/>
          <p:nvPr>
            <p:ph idx="8" type="pic"/>
          </p:nvPr>
        </p:nvSpPr>
        <p:spPr>
          <a:xfrm>
            <a:off x="3777150" y="1611824"/>
            <a:ext cx="1268400" cy="1268400"/>
          </a:xfrm>
          <a:prstGeom prst="rect">
            <a:avLst/>
          </a:prstGeom>
          <a:noFill/>
          <a:ln>
            <a:noFill/>
          </a:ln>
        </p:spPr>
      </p:sp>
      <p:sp>
        <p:nvSpPr>
          <p:cNvPr id="4713" name="Google Shape;4713;p325"/>
          <p:cNvSpPr/>
          <p:nvPr>
            <p:ph idx="9" type="pic"/>
          </p:nvPr>
        </p:nvSpPr>
        <p:spPr>
          <a:xfrm>
            <a:off x="6619875" y="1611824"/>
            <a:ext cx="1268400" cy="1268400"/>
          </a:xfrm>
          <a:prstGeom prst="rect">
            <a:avLst/>
          </a:prstGeom>
          <a:noFill/>
          <a:ln>
            <a:noFill/>
          </a:ln>
        </p:spPr>
      </p:sp>
      <p:sp>
        <p:nvSpPr>
          <p:cNvPr id="4714" name="Google Shape;4714;p32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15" name="Google Shape;4715;p32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716" name="Shape 4716"/>
        <p:cNvGrpSpPr/>
        <p:nvPr/>
      </p:nvGrpSpPr>
      <p:grpSpPr>
        <a:xfrm>
          <a:off x="0" y="0"/>
          <a:ext cx="0" cy="0"/>
          <a:chOff x="0" y="0"/>
          <a:chExt cx="0" cy="0"/>
        </a:xfrm>
      </p:grpSpPr>
      <p:pic>
        <p:nvPicPr>
          <p:cNvPr id="4717" name="Google Shape;4717;p32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18" name="Google Shape;4718;p32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19" name="Google Shape;4719;p32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20" name="Google Shape;4720;p32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21" name="Google Shape;4721;p326"/>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22" name="Google Shape;4722;p32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23" name="Google Shape;4723;p326"/>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24" name="Google Shape;4724;p326"/>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725" name="Google Shape;4725;p326"/>
          <p:cNvSpPr/>
          <p:nvPr>
            <p:ph idx="3" type="pic"/>
          </p:nvPr>
        </p:nvSpPr>
        <p:spPr>
          <a:xfrm>
            <a:off x="1726794" y="1611824"/>
            <a:ext cx="1268400" cy="1268400"/>
          </a:xfrm>
          <a:prstGeom prst="rect">
            <a:avLst/>
          </a:prstGeom>
          <a:noFill/>
          <a:ln>
            <a:noFill/>
          </a:ln>
        </p:spPr>
      </p:sp>
      <p:sp>
        <p:nvSpPr>
          <p:cNvPr id="4726" name="Google Shape;4726;p326"/>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27" name="Google Shape;4727;p326"/>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28" name="Google Shape;4728;p326"/>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729" name="Google Shape;4729;p326"/>
          <p:cNvSpPr/>
          <p:nvPr>
            <p:ph idx="6" type="pic"/>
          </p:nvPr>
        </p:nvSpPr>
        <p:spPr>
          <a:xfrm>
            <a:off x="6147388" y="1611824"/>
            <a:ext cx="1268400" cy="1268400"/>
          </a:xfrm>
          <a:prstGeom prst="rect">
            <a:avLst/>
          </a:prstGeom>
          <a:noFill/>
          <a:ln>
            <a:noFill/>
          </a:ln>
        </p:spPr>
      </p:sp>
      <p:sp>
        <p:nvSpPr>
          <p:cNvPr id="4730" name="Google Shape;4730;p32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4731" name="Shape 4731"/>
        <p:cNvGrpSpPr/>
        <p:nvPr/>
      </p:nvGrpSpPr>
      <p:grpSpPr>
        <a:xfrm>
          <a:off x="0" y="0"/>
          <a:ext cx="0" cy="0"/>
          <a:chOff x="0" y="0"/>
          <a:chExt cx="0" cy="0"/>
        </a:xfrm>
      </p:grpSpPr>
      <p:pic>
        <p:nvPicPr>
          <p:cNvPr id="4732" name="Google Shape;4732;p32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733" name="Google Shape;4733;p32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34" name="Google Shape;4734;p32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735" name="Google Shape;4735;p327"/>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36" name="Google Shape;4736;p32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37" name="Google Shape;4737;p327"/>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38" name="Google Shape;4738;p327"/>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4739" name="Google Shape;4739;p327"/>
          <p:cNvSpPr/>
          <p:nvPr>
            <p:ph idx="3" type="pic"/>
          </p:nvPr>
        </p:nvSpPr>
        <p:spPr>
          <a:xfrm>
            <a:off x="1726794" y="1611824"/>
            <a:ext cx="1268400" cy="1268400"/>
          </a:xfrm>
          <a:prstGeom prst="rect">
            <a:avLst/>
          </a:prstGeom>
          <a:noFill/>
          <a:ln>
            <a:noFill/>
          </a:ln>
        </p:spPr>
      </p:sp>
      <p:sp>
        <p:nvSpPr>
          <p:cNvPr id="4740" name="Google Shape;4740;p327"/>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41" name="Google Shape;4741;p327"/>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42" name="Google Shape;4742;p327"/>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4743" name="Google Shape;4743;p327"/>
          <p:cNvSpPr/>
          <p:nvPr>
            <p:ph idx="6" type="pic"/>
          </p:nvPr>
        </p:nvSpPr>
        <p:spPr>
          <a:xfrm>
            <a:off x="6147388" y="1611824"/>
            <a:ext cx="1268400" cy="1268400"/>
          </a:xfrm>
          <a:prstGeom prst="rect">
            <a:avLst/>
          </a:prstGeom>
          <a:noFill/>
          <a:ln>
            <a:noFill/>
          </a:ln>
        </p:spPr>
      </p:sp>
      <p:sp>
        <p:nvSpPr>
          <p:cNvPr id="4744" name="Google Shape;4744;p32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45" name="Google Shape;4745;p327"/>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388" name="Shape 388"/>
        <p:cNvGrpSpPr/>
        <p:nvPr/>
      </p:nvGrpSpPr>
      <p:grpSpPr>
        <a:xfrm>
          <a:off x="0" y="0"/>
          <a:ext cx="0" cy="0"/>
          <a:chOff x="0" y="0"/>
          <a:chExt cx="0" cy="0"/>
        </a:xfrm>
      </p:grpSpPr>
      <p:sp>
        <p:nvSpPr>
          <p:cNvPr id="389" name="Google Shape;389;p3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90" name="Google Shape;390;p33"/>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91" name="Google Shape;391;p3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3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3"/>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4" name="Google Shape;394;p33"/>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5" name="Google Shape;395;p33"/>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396" name="Google Shape;396;p33"/>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397" name="Google Shape;397;p33"/>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98" name="Google Shape;398;p33"/>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746" name="Shape 4746"/>
        <p:cNvGrpSpPr/>
        <p:nvPr/>
      </p:nvGrpSpPr>
      <p:grpSpPr>
        <a:xfrm>
          <a:off x="0" y="0"/>
          <a:ext cx="0" cy="0"/>
          <a:chOff x="0" y="0"/>
          <a:chExt cx="0" cy="0"/>
        </a:xfrm>
      </p:grpSpPr>
      <p:pic>
        <p:nvPicPr>
          <p:cNvPr id="4747" name="Google Shape;4747;p32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48" name="Google Shape;4748;p32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49" name="Google Shape;4749;p32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50" name="Google Shape;4750;p32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51" name="Google Shape;4751;p328"/>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2" name="Google Shape;4752;p32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3" name="Google Shape;4753;p328"/>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4" name="Google Shape;4754;p328"/>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755" name="Google Shape;4755;p328"/>
          <p:cNvSpPr/>
          <p:nvPr>
            <p:ph idx="3" type="pic"/>
          </p:nvPr>
        </p:nvSpPr>
        <p:spPr>
          <a:xfrm>
            <a:off x="1098299" y="976875"/>
            <a:ext cx="957000" cy="957000"/>
          </a:xfrm>
          <a:prstGeom prst="rect">
            <a:avLst/>
          </a:prstGeom>
          <a:noFill/>
          <a:ln>
            <a:noFill/>
          </a:ln>
        </p:spPr>
      </p:sp>
      <p:sp>
        <p:nvSpPr>
          <p:cNvPr id="4756" name="Google Shape;4756;p328"/>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7" name="Google Shape;4757;p328"/>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8" name="Google Shape;4758;p328"/>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759" name="Google Shape;4759;p328"/>
          <p:cNvSpPr/>
          <p:nvPr>
            <p:ph idx="6" type="pic"/>
          </p:nvPr>
        </p:nvSpPr>
        <p:spPr>
          <a:xfrm>
            <a:off x="3932849" y="976875"/>
            <a:ext cx="957000" cy="957000"/>
          </a:xfrm>
          <a:prstGeom prst="rect">
            <a:avLst/>
          </a:prstGeom>
          <a:noFill/>
          <a:ln>
            <a:noFill/>
          </a:ln>
        </p:spPr>
      </p:sp>
      <p:sp>
        <p:nvSpPr>
          <p:cNvPr id="4760" name="Google Shape;4760;p328"/>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61" name="Google Shape;4761;p328"/>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62" name="Google Shape;4762;p328"/>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763" name="Google Shape;4763;p328"/>
          <p:cNvSpPr/>
          <p:nvPr>
            <p:ph idx="9" type="pic"/>
          </p:nvPr>
        </p:nvSpPr>
        <p:spPr>
          <a:xfrm>
            <a:off x="6767399" y="976875"/>
            <a:ext cx="957000" cy="957000"/>
          </a:xfrm>
          <a:prstGeom prst="rect">
            <a:avLst/>
          </a:prstGeom>
          <a:noFill/>
          <a:ln>
            <a:noFill/>
          </a:ln>
        </p:spPr>
      </p:sp>
      <p:sp>
        <p:nvSpPr>
          <p:cNvPr id="4764" name="Google Shape;4764;p328"/>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65" name="Google Shape;4765;p328"/>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66" name="Google Shape;4766;p328"/>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767" name="Google Shape;4767;p328"/>
          <p:cNvSpPr/>
          <p:nvPr>
            <p:ph idx="15" type="pic"/>
          </p:nvPr>
        </p:nvSpPr>
        <p:spPr>
          <a:xfrm>
            <a:off x="1098299" y="2894900"/>
            <a:ext cx="957000" cy="957000"/>
          </a:xfrm>
          <a:prstGeom prst="rect">
            <a:avLst/>
          </a:prstGeom>
          <a:noFill/>
          <a:ln>
            <a:noFill/>
          </a:ln>
        </p:spPr>
      </p:sp>
      <p:sp>
        <p:nvSpPr>
          <p:cNvPr id="4768" name="Google Shape;4768;p328"/>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69" name="Google Shape;4769;p328"/>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70" name="Google Shape;4770;p328"/>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771" name="Google Shape;4771;p328"/>
          <p:cNvSpPr/>
          <p:nvPr>
            <p:ph idx="18" type="pic"/>
          </p:nvPr>
        </p:nvSpPr>
        <p:spPr>
          <a:xfrm>
            <a:off x="3932849" y="2894900"/>
            <a:ext cx="957000" cy="957000"/>
          </a:xfrm>
          <a:prstGeom prst="rect">
            <a:avLst/>
          </a:prstGeom>
          <a:noFill/>
          <a:ln>
            <a:noFill/>
          </a:ln>
        </p:spPr>
      </p:sp>
      <p:sp>
        <p:nvSpPr>
          <p:cNvPr id="4772" name="Google Shape;4772;p328"/>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73" name="Google Shape;4773;p328"/>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74" name="Google Shape;4774;p328"/>
          <p:cNvSpPr/>
          <p:nvPr>
            <p:ph idx="21" type="pic"/>
          </p:nvPr>
        </p:nvSpPr>
        <p:spPr>
          <a:xfrm>
            <a:off x="6767399" y="2894900"/>
            <a:ext cx="957000" cy="957000"/>
          </a:xfrm>
          <a:prstGeom prst="rect">
            <a:avLst/>
          </a:prstGeom>
          <a:noFill/>
          <a:ln>
            <a:noFill/>
          </a:ln>
        </p:spPr>
      </p:sp>
      <p:sp>
        <p:nvSpPr>
          <p:cNvPr id="4775" name="Google Shape;4775;p32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776" name="Shape 4776"/>
        <p:cNvGrpSpPr/>
        <p:nvPr/>
      </p:nvGrpSpPr>
      <p:grpSpPr>
        <a:xfrm>
          <a:off x="0" y="0"/>
          <a:ext cx="0" cy="0"/>
          <a:chOff x="0" y="0"/>
          <a:chExt cx="0" cy="0"/>
        </a:xfrm>
      </p:grpSpPr>
      <p:pic>
        <p:nvPicPr>
          <p:cNvPr id="4777" name="Google Shape;4777;p32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78" name="Google Shape;4778;p32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79" name="Google Shape;4779;p32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80" name="Google Shape;4780;p32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81" name="Google Shape;4781;p329"/>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782" name="Google Shape;4782;p32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783" name="Google Shape;4783;p329"/>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84" name="Google Shape;4784;p329"/>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85" name="Google Shape;4785;p329"/>
          <p:cNvSpPr/>
          <p:nvPr>
            <p:ph idx="2" type="pic"/>
          </p:nvPr>
        </p:nvSpPr>
        <p:spPr>
          <a:xfrm>
            <a:off x="1259631" y="3858138"/>
            <a:ext cx="630900" cy="630900"/>
          </a:xfrm>
          <a:prstGeom prst="ellipse">
            <a:avLst/>
          </a:prstGeom>
          <a:noFill/>
          <a:ln>
            <a:noFill/>
          </a:ln>
        </p:spPr>
      </p:sp>
      <p:sp>
        <p:nvSpPr>
          <p:cNvPr id="4786" name="Google Shape;4786;p329"/>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787" name="Google Shape;4787;p329"/>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788" name="Google Shape;4788;p329"/>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789" name="Google Shape;4789;p329"/>
          <p:cNvSpPr/>
          <p:nvPr>
            <p:ph idx="5" type="pic"/>
          </p:nvPr>
        </p:nvSpPr>
        <p:spPr>
          <a:xfrm>
            <a:off x="5991869" y="3858138"/>
            <a:ext cx="630900" cy="630900"/>
          </a:xfrm>
          <a:prstGeom prst="ellipse">
            <a:avLst/>
          </a:prstGeom>
          <a:noFill/>
          <a:ln>
            <a:noFill/>
          </a:ln>
        </p:spPr>
      </p:sp>
      <p:sp>
        <p:nvSpPr>
          <p:cNvPr id="4790" name="Google Shape;4790;p329"/>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791" name="Google Shape;4791;p329"/>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792" name="Google Shape;4792;p32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793" name="Shape 4793"/>
        <p:cNvGrpSpPr/>
        <p:nvPr/>
      </p:nvGrpSpPr>
      <p:grpSpPr>
        <a:xfrm>
          <a:off x="0" y="0"/>
          <a:ext cx="0" cy="0"/>
          <a:chOff x="0" y="0"/>
          <a:chExt cx="0" cy="0"/>
        </a:xfrm>
      </p:grpSpPr>
      <p:pic>
        <p:nvPicPr>
          <p:cNvPr id="4794" name="Google Shape;4794;p33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95" name="Google Shape;4795;p33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96" name="Google Shape;4796;p33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97" name="Google Shape;4797;p33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98" name="Google Shape;4798;p330"/>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799" name="Google Shape;4799;p330"/>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800" name="Google Shape;4800;p330"/>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01" name="Google Shape;4801;p330"/>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02" name="Google Shape;4802;p330"/>
          <p:cNvSpPr/>
          <p:nvPr>
            <p:ph idx="2" type="pic"/>
          </p:nvPr>
        </p:nvSpPr>
        <p:spPr>
          <a:xfrm>
            <a:off x="1259631" y="3858138"/>
            <a:ext cx="630900" cy="630900"/>
          </a:xfrm>
          <a:prstGeom prst="ellipse">
            <a:avLst/>
          </a:prstGeom>
          <a:noFill/>
          <a:ln>
            <a:noFill/>
          </a:ln>
        </p:spPr>
      </p:sp>
      <p:sp>
        <p:nvSpPr>
          <p:cNvPr id="4803" name="Google Shape;4803;p330"/>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804" name="Google Shape;4804;p330"/>
          <p:cNvSpPr/>
          <p:nvPr>
            <p:ph idx="4" type="pic"/>
          </p:nvPr>
        </p:nvSpPr>
        <p:spPr>
          <a:xfrm>
            <a:off x="5355000" y="648000"/>
            <a:ext cx="3006000" cy="3522600"/>
          </a:xfrm>
          <a:prstGeom prst="rect">
            <a:avLst/>
          </a:prstGeom>
          <a:noFill/>
          <a:ln>
            <a:noFill/>
          </a:ln>
        </p:spPr>
      </p:sp>
      <p:sp>
        <p:nvSpPr>
          <p:cNvPr id="4805" name="Google Shape;4805;p33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806" name="Shape 4806"/>
        <p:cNvGrpSpPr/>
        <p:nvPr/>
      </p:nvGrpSpPr>
      <p:grpSpPr>
        <a:xfrm>
          <a:off x="0" y="0"/>
          <a:ext cx="0" cy="0"/>
          <a:chOff x="0" y="0"/>
          <a:chExt cx="0" cy="0"/>
        </a:xfrm>
      </p:grpSpPr>
      <p:pic>
        <p:nvPicPr>
          <p:cNvPr id="4807" name="Google Shape;4807;p331"/>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808" name="Google Shape;4808;p33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809" name="Google Shape;4809;p3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10" name="Google Shape;4810;p331"/>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811" name="Google Shape;4811;p331"/>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812" name="Google Shape;4812;p331"/>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813" name="Google Shape;4813;p331"/>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14" name="Google Shape;4814;p331"/>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815" name="Google Shape;4815;p331"/>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816" name="Google Shape;4816;p3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817" name="Shape 4817"/>
        <p:cNvGrpSpPr/>
        <p:nvPr/>
      </p:nvGrpSpPr>
      <p:grpSpPr>
        <a:xfrm>
          <a:off x="0" y="0"/>
          <a:ext cx="0" cy="0"/>
          <a:chOff x="0" y="0"/>
          <a:chExt cx="0" cy="0"/>
        </a:xfrm>
      </p:grpSpPr>
      <p:sp>
        <p:nvSpPr>
          <p:cNvPr id="4818" name="Google Shape;4818;p332"/>
          <p:cNvSpPr/>
          <p:nvPr>
            <p:ph idx="2" type="pic"/>
          </p:nvPr>
        </p:nvSpPr>
        <p:spPr>
          <a:xfrm>
            <a:off x="0" y="0"/>
            <a:ext cx="9144000" cy="5143500"/>
          </a:xfrm>
          <a:prstGeom prst="rect">
            <a:avLst/>
          </a:prstGeom>
          <a:noFill/>
          <a:ln>
            <a:noFill/>
          </a:ln>
        </p:spPr>
      </p:sp>
      <p:sp>
        <p:nvSpPr>
          <p:cNvPr id="4819" name="Google Shape;4819;p33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20" name="Google Shape;4820;p332"/>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821" name="Google Shape;4821;p332"/>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822" name="Google Shape;4822;p332"/>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823" name="Google Shape;4823;p332"/>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824" name="Google Shape;4824;p332"/>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825" name="Google Shape;4825;p332"/>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826" name="Google Shape;4826;p332"/>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827" name="Google Shape;4827;p33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828" name="Shape 4828"/>
        <p:cNvGrpSpPr/>
        <p:nvPr/>
      </p:nvGrpSpPr>
      <p:grpSpPr>
        <a:xfrm>
          <a:off x="0" y="0"/>
          <a:ext cx="0" cy="0"/>
          <a:chOff x="0" y="0"/>
          <a:chExt cx="0" cy="0"/>
        </a:xfrm>
      </p:grpSpPr>
      <p:sp>
        <p:nvSpPr>
          <p:cNvPr id="4829" name="Google Shape;4829;p333"/>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30" name="Google Shape;4830;p333"/>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1" name="Google Shape;4831;p333"/>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32" name="Google Shape;4832;p333"/>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3" name="Google Shape;4833;p333"/>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34" name="Google Shape;4834;p333"/>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5" name="Google Shape;4835;p333"/>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36" name="Google Shape;4836;p333"/>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7" name="Google Shape;4837;p333"/>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38" name="Google Shape;4838;p33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39" name="Google Shape;4839;p33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40" name="Google Shape;4840;p33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41" name="Google Shape;4841;p33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42" name="Google Shape;4842;p333"/>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43" name="Google Shape;4843;p333"/>
          <p:cNvSpPr/>
          <p:nvPr>
            <p:ph idx="9" type="pic"/>
          </p:nvPr>
        </p:nvSpPr>
        <p:spPr>
          <a:xfrm>
            <a:off x="508000" y="3056438"/>
            <a:ext cx="322200" cy="322200"/>
          </a:xfrm>
          <a:prstGeom prst="rect">
            <a:avLst/>
          </a:prstGeom>
          <a:noFill/>
          <a:ln>
            <a:noFill/>
          </a:ln>
        </p:spPr>
      </p:sp>
      <p:sp>
        <p:nvSpPr>
          <p:cNvPr id="4844" name="Google Shape;4844;p33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845" name="Shape 4845"/>
        <p:cNvGrpSpPr/>
        <p:nvPr/>
      </p:nvGrpSpPr>
      <p:grpSpPr>
        <a:xfrm>
          <a:off x="0" y="0"/>
          <a:ext cx="0" cy="0"/>
          <a:chOff x="0" y="0"/>
          <a:chExt cx="0" cy="0"/>
        </a:xfrm>
      </p:grpSpPr>
      <p:sp>
        <p:nvSpPr>
          <p:cNvPr id="4846" name="Google Shape;4846;p334"/>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47" name="Google Shape;4847;p334"/>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48" name="Google Shape;4848;p33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49" name="Google Shape;4849;p33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50" name="Google Shape;4850;p33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51" name="Google Shape;4851;p33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52" name="Google Shape;4852;p334"/>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53" name="Google Shape;4853;p334"/>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854" name="Google Shape;4854;p334"/>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855" name="Google Shape;4855;p334"/>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56" name="Google Shape;4856;p334"/>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57" name="Google Shape;4857;p334"/>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58" name="Google Shape;4858;p334"/>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59" name="Google Shape;4859;p334"/>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60" name="Google Shape;4860;p334"/>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61" name="Google Shape;4861;p334"/>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62" name="Google Shape;4862;p334"/>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63" name="Google Shape;4863;p334"/>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64" name="Google Shape;4864;p334"/>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65" name="Google Shape;4865;p334"/>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66" name="Google Shape;4866;p334"/>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67" name="Google Shape;4867;p334"/>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868" name="Google Shape;4868;p33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869" name="Shape 4869"/>
        <p:cNvGrpSpPr/>
        <p:nvPr/>
      </p:nvGrpSpPr>
      <p:grpSpPr>
        <a:xfrm>
          <a:off x="0" y="0"/>
          <a:ext cx="0" cy="0"/>
          <a:chOff x="0" y="0"/>
          <a:chExt cx="0" cy="0"/>
        </a:xfrm>
      </p:grpSpPr>
      <p:sp>
        <p:nvSpPr>
          <p:cNvPr id="4870" name="Google Shape;4870;p335"/>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1" name="Google Shape;4871;p335"/>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2" name="Google Shape;4872;p335"/>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3" name="Google Shape;4873;p335"/>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4" name="Google Shape;4874;p335"/>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5" name="Google Shape;4875;p335"/>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6" name="Google Shape;4876;p335"/>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877" name="Google Shape;4877;p33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78" name="Google Shape;4878;p33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79" name="Google Shape;4879;p33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80" name="Google Shape;4880;p33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81" name="Google Shape;4881;p335"/>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82" name="Google Shape;4882;p335"/>
          <p:cNvSpPr/>
          <p:nvPr>
            <p:ph idx="2" type="pic"/>
          </p:nvPr>
        </p:nvSpPr>
        <p:spPr>
          <a:xfrm>
            <a:off x="505675" y="486938"/>
            <a:ext cx="322200" cy="322200"/>
          </a:xfrm>
          <a:prstGeom prst="rect">
            <a:avLst/>
          </a:prstGeom>
          <a:noFill/>
          <a:ln>
            <a:noFill/>
          </a:ln>
        </p:spPr>
      </p:sp>
      <p:sp>
        <p:nvSpPr>
          <p:cNvPr id="4883" name="Google Shape;4883;p335"/>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4" name="Google Shape;4884;p335"/>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5" name="Google Shape;4885;p335"/>
          <p:cNvSpPr/>
          <p:nvPr>
            <p:ph idx="3" type="pic"/>
          </p:nvPr>
        </p:nvSpPr>
        <p:spPr>
          <a:xfrm>
            <a:off x="2710675" y="486938"/>
            <a:ext cx="322200" cy="322200"/>
          </a:xfrm>
          <a:prstGeom prst="rect">
            <a:avLst/>
          </a:prstGeom>
          <a:noFill/>
          <a:ln>
            <a:noFill/>
          </a:ln>
        </p:spPr>
      </p:sp>
      <p:sp>
        <p:nvSpPr>
          <p:cNvPr id="4886" name="Google Shape;4886;p335"/>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7" name="Google Shape;4887;p335"/>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8" name="Google Shape;4888;p335"/>
          <p:cNvSpPr/>
          <p:nvPr>
            <p:ph idx="6" type="pic"/>
          </p:nvPr>
        </p:nvSpPr>
        <p:spPr>
          <a:xfrm>
            <a:off x="4925800" y="486938"/>
            <a:ext cx="322200" cy="322200"/>
          </a:xfrm>
          <a:prstGeom prst="rect">
            <a:avLst/>
          </a:prstGeom>
          <a:noFill/>
          <a:ln>
            <a:noFill/>
          </a:ln>
        </p:spPr>
      </p:sp>
      <p:sp>
        <p:nvSpPr>
          <p:cNvPr id="4889" name="Google Shape;4889;p335"/>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0" name="Google Shape;4890;p335"/>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1" name="Google Shape;4891;p335"/>
          <p:cNvSpPr/>
          <p:nvPr>
            <p:ph idx="9" type="pic"/>
          </p:nvPr>
        </p:nvSpPr>
        <p:spPr>
          <a:xfrm>
            <a:off x="7129675" y="486938"/>
            <a:ext cx="322200" cy="322200"/>
          </a:xfrm>
          <a:prstGeom prst="rect">
            <a:avLst/>
          </a:prstGeom>
          <a:noFill/>
          <a:ln>
            <a:noFill/>
          </a:ln>
        </p:spPr>
      </p:sp>
      <p:sp>
        <p:nvSpPr>
          <p:cNvPr id="4892" name="Google Shape;4892;p335"/>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3" name="Google Shape;4893;p335"/>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4" name="Google Shape;4894;p335"/>
          <p:cNvSpPr/>
          <p:nvPr>
            <p:ph idx="15" type="pic"/>
          </p:nvPr>
        </p:nvSpPr>
        <p:spPr>
          <a:xfrm>
            <a:off x="505675" y="2732400"/>
            <a:ext cx="322200" cy="322200"/>
          </a:xfrm>
          <a:prstGeom prst="rect">
            <a:avLst/>
          </a:prstGeom>
          <a:noFill/>
          <a:ln>
            <a:noFill/>
          </a:ln>
        </p:spPr>
      </p:sp>
      <p:sp>
        <p:nvSpPr>
          <p:cNvPr id="4895" name="Google Shape;4895;p335"/>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6" name="Google Shape;4896;p335"/>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7" name="Google Shape;4897;p335"/>
          <p:cNvSpPr/>
          <p:nvPr>
            <p:ph idx="18" type="pic"/>
          </p:nvPr>
        </p:nvSpPr>
        <p:spPr>
          <a:xfrm>
            <a:off x="2710675" y="2732400"/>
            <a:ext cx="322200" cy="322200"/>
          </a:xfrm>
          <a:prstGeom prst="rect">
            <a:avLst/>
          </a:prstGeom>
          <a:noFill/>
          <a:ln>
            <a:noFill/>
          </a:ln>
        </p:spPr>
      </p:sp>
      <p:sp>
        <p:nvSpPr>
          <p:cNvPr id="4898" name="Google Shape;4898;p335"/>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9" name="Google Shape;4899;p335"/>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0" name="Google Shape;4900;p335"/>
          <p:cNvSpPr/>
          <p:nvPr>
            <p:ph idx="21" type="pic"/>
          </p:nvPr>
        </p:nvSpPr>
        <p:spPr>
          <a:xfrm>
            <a:off x="4925800" y="2732400"/>
            <a:ext cx="322200" cy="322200"/>
          </a:xfrm>
          <a:prstGeom prst="rect">
            <a:avLst/>
          </a:prstGeom>
          <a:noFill/>
          <a:ln>
            <a:noFill/>
          </a:ln>
        </p:spPr>
      </p:sp>
      <p:sp>
        <p:nvSpPr>
          <p:cNvPr id="4901" name="Google Shape;4901;p335"/>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2" name="Google Shape;4902;p335"/>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3" name="Google Shape;4903;p335"/>
          <p:cNvSpPr/>
          <p:nvPr>
            <p:ph idx="24" type="pic"/>
          </p:nvPr>
        </p:nvSpPr>
        <p:spPr>
          <a:xfrm>
            <a:off x="7129675" y="2732400"/>
            <a:ext cx="322200" cy="322200"/>
          </a:xfrm>
          <a:prstGeom prst="rect">
            <a:avLst/>
          </a:prstGeom>
          <a:noFill/>
          <a:ln>
            <a:noFill/>
          </a:ln>
        </p:spPr>
      </p:sp>
      <p:sp>
        <p:nvSpPr>
          <p:cNvPr id="4904" name="Google Shape;4904;p335"/>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5" name="Google Shape;4905;p335"/>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6" name="Google Shape;4906;p33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907" name="Shape 4907"/>
        <p:cNvGrpSpPr/>
        <p:nvPr/>
      </p:nvGrpSpPr>
      <p:grpSpPr>
        <a:xfrm>
          <a:off x="0" y="0"/>
          <a:ext cx="0" cy="0"/>
          <a:chOff x="0" y="0"/>
          <a:chExt cx="0" cy="0"/>
        </a:xfrm>
      </p:grpSpPr>
      <p:pic>
        <p:nvPicPr>
          <p:cNvPr id="4908" name="Google Shape;4908;p33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09" name="Google Shape;4909;p33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10" name="Google Shape;4910;p33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11" name="Google Shape;4911;p33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12" name="Google Shape;4912;p336"/>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3" name="Google Shape;4913;p336"/>
          <p:cNvSpPr/>
          <p:nvPr>
            <p:ph idx="2" type="pic"/>
          </p:nvPr>
        </p:nvSpPr>
        <p:spPr>
          <a:xfrm>
            <a:off x="505675" y="2732400"/>
            <a:ext cx="322200" cy="322200"/>
          </a:xfrm>
          <a:prstGeom prst="rect">
            <a:avLst/>
          </a:prstGeom>
          <a:noFill/>
          <a:ln>
            <a:noFill/>
          </a:ln>
        </p:spPr>
      </p:sp>
      <p:sp>
        <p:nvSpPr>
          <p:cNvPr id="4914" name="Google Shape;4914;p336"/>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5" name="Google Shape;4915;p336"/>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16" name="Google Shape;4916;p336"/>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7" name="Google Shape;4917;p336"/>
          <p:cNvSpPr/>
          <p:nvPr>
            <p:ph idx="3" type="pic"/>
          </p:nvPr>
        </p:nvSpPr>
        <p:spPr>
          <a:xfrm>
            <a:off x="4925800" y="2732400"/>
            <a:ext cx="322200" cy="322200"/>
          </a:xfrm>
          <a:prstGeom prst="rect">
            <a:avLst/>
          </a:prstGeom>
          <a:noFill/>
          <a:ln>
            <a:noFill/>
          </a:ln>
        </p:spPr>
      </p:sp>
      <p:sp>
        <p:nvSpPr>
          <p:cNvPr id="4918" name="Google Shape;4918;p336"/>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9" name="Google Shape;4919;p336"/>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0" name="Google Shape;4920;p336"/>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21" name="Google Shape;4921;p336"/>
          <p:cNvSpPr/>
          <p:nvPr>
            <p:ph idx="6" type="pic"/>
          </p:nvPr>
        </p:nvSpPr>
        <p:spPr>
          <a:xfrm>
            <a:off x="505675" y="486938"/>
            <a:ext cx="322200" cy="322200"/>
          </a:xfrm>
          <a:prstGeom prst="rect">
            <a:avLst/>
          </a:prstGeom>
          <a:noFill/>
          <a:ln>
            <a:noFill/>
          </a:ln>
        </p:spPr>
      </p:sp>
      <p:sp>
        <p:nvSpPr>
          <p:cNvPr id="4922" name="Google Shape;4922;p336"/>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23" name="Google Shape;4923;p336"/>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4" name="Google Shape;4924;p336"/>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25" name="Google Shape;4925;p336"/>
          <p:cNvSpPr/>
          <p:nvPr>
            <p:ph idx="9" type="pic"/>
          </p:nvPr>
        </p:nvSpPr>
        <p:spPr>
          <a:xfrm>
            <a:off x="4925800" y="486938"/>
            <a:ext cx="322200" cy="322200"/>
          </a:xfrm>
          <a:prstGeom prst="rect">
            <a:avLst/>
          </a:prstGeom>
          <a:noFill/>
          <a:ln>
            <a:noFill/>
          </a:ln>
        </p:spPr>
      </p:sp>
      <p:sp>
        <p:nvSpPr>
          <p:cNvPr id="4926" name="Google Shape;4926;p336"/>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27" name="Google Shape;4927;p336"/>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8" name="Google Shape;4928;p33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4929" name="Shape 4929"/>
        <p:cNvGrpSpPr/>
        <p:nvPr/>
      </p:nvGrpSpPr>
      <p:grpSpPr>
        <a:xfrm>
          <a:off x="0" y="0"/>
          <a:ext cx="0" cy="0"/>
          <a:chOff x="0" y="0"/>
          <a:chExt cx="0" cy="0"/>
        </a:xfrm>
      </p:grpSpPr>
      <p:pic>
        <p:nvPicPr>
          <p:cNvPr id="4930" name="Google Shape;4930;p33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931" name="Google Shape;4931;p33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32" name="Google Shape;4932;p33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933" name="Google Shape;4933;p337"/>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34" name="Google Shape;4934;p337"/>
          <p:cNvSpPr/>
          <p:nvPr>
            <p:ph idx="2" type="pic"/>
          </p:nvPr>
        </p:nvSpPr>
        <p:spPr>
          <a:xfrm>
            <a:off x="505675" y="3189600"/>
            <a:ext cx="322200" cy="322200"/>
          </a:xfrm>
          <a:prstGeom prst="rect">
            <a:avLst/>
          </a:prstGeom>
          <a:noFill/>
          <a:ln>
            <a:noFill/>
          </a:ln>
        </p:spPr>
      </p:sp>
      <p:sp>
        <p:nvSpPr>
          <p:cNvPr id="4935" name="Google Shape;4935;p337"/>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36" name="Google Shape;4936;p337"/>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937" name="Google Shape;4937;p337"/>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38" name="Google Shape;4938;p337"/>
          <p:cNvSpPr/>
          <p:nvPr>
            <p:ph idx="3" type="pic"/>
          </p:nvPr>
        </p:nvSpPr>
        <p:spPr>
          <a:xfrm>
            <a:off x="505675" y="1439438"/>
            <a:ext cx="322200" cy="322200"/>
          </a:xfrm>
          <a:prstGeom prst="rect">
            <a:avLst/>
          </a:prstGeom>
          <a:noFill/>
          <a:ln>
            <a:noFill/>
          </a:ln>
        </p:spPr>
      </p:sp>
      <p:sp>
        <p:nvSpPr>
          <p:cNvPr id="4939" name="Google Shape;4939;p337"/>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40" name="Google Shape;4940;p337"/>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941" name="Google Shape;4941;p33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4942" name="Google Shape;4942;p337"/>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3" name="Google Shape;4943;p337"/>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44" name="Google Shape;4944;p337"/>
          <p:cNvSpPr/>
          <p:nvPr>
            <p:ph idx="7" type="pic"/>
          </p:nvPr>
        </p:nvSpPr>
        <p:spPr>
          <a:xfrm>
            <a:off x="3446175" y="3189600"/>
            <a:ext cx="322200" cy="322200"/>
          </a:xfrm>
          <a:prstGeom prst="rect">
            <a:avLst/>
          </a:prstGeom>
          <a:noFill/>
          <a:ln>
            <a:noFill/>
          </a:ln>
        </p:spPr>
      </p:sp>
      <p:sp>
        <p:nvSpPr>
          <p:cNvPr id="4945" name="Google Shape;4945;p337"/>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46" name="Google Shape;4946;p337"/>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947" name="Google Shape;4947;p337"/>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48" name="Google Shape;4948;p337"/>
          <p:cNvSpPr/>
          <p:nvPr>
            <p:ph idx="13" type="pic"/>
          </p:nvPr>
        </p:nvSpPr>
        <p:spPr>
          <a:xfrm>
            <a:off x="3446175" y="1439438"/>
            <a:ext cx="322200" cy="322200"/>
          </a:xfrm>
          <a:prstGeom prst="rect">
            <a:avLst/>
          </a:prstGeom>
          <a:noFill/>
          <a:ln>
            <a:noFill/>
          </a:ln>
        </p:spPr>
      </p:sp>
      <p:sp>
        <p:nvSpPr>
          <p:cNvPr id="4949" name="Google Shape;4949;p337"/>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50" name="Google Shape;4950;p337"/>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951" name="Google Shape;4951;p337"/>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52" name="Google Shape;4952;p337"/>
          <p:cNvSpPr/>
          <p:nvPr>
            <p:ph idx="16" type="pic"/>
          </p:nvPr>
        </p:nvSpPr>
        <p:spPr>
          <a:xfrm>
            <a:off x="6367150" y="3189600"/>
            <a:ext cx="322200" cy="322200"/>
          </a:xfrm>
          <a:prstGeom prst="rect">
            <a:avLst/>
          </a:prstGeom>
          <a:noFill/>
          <a:ln>
            <a:noFill/>
          </a:ln>
        </p:spPr>
      </p:sp>
      <p:sp>
        <p:nvSpPr>
          <p:cNvPr id="4953" name="Google Shape;4953;p337"/>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54" name="Google Shape;4954;p337"/>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955" name="Google Shape;4955;p337"/>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56" name="Google Shape;4956;p337"/>
          <p:cNvSpPr/>
          <p:nvPr>
            <p:ph idx="19" type="pic"/>
          </p:nvPr>
        </p:nvSpPr>
        <p:spPr>
          <a:xfrm>
            <a:off x="6367150" y="1439438"/>
            <a:ext cx="322200" cy="322200"/>
          </a:xfrm>
          <a:prstGeom prst="rect">
            <a:avLst/>
          </a:prstGeom>
          <a:noFill/>
          <a:ln>
            <a:noFill/>
          </a:ln>
        </p:spPr>
      </p:sp>
      <p:sp>
        <p:nvSpPr>
          <p:cNvPr id="4957" name="Google Shape;4957;p337"/>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958" name="Google Shape;4958;p337"/>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959" name="Google Shape;4959;p33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399" name="Shape 399"/>
        <p:cNvGrpSpPr/>
        <p:nvPr/>
      </p:nvGrpSpPr>
      <p:grpSpPr>
        <a:xfrm>
          <a:off x="0" y="0"/>
          <a:ext cx="0" cy="0"/>
          <a:chOff x="0" y="0"/>
          <a:chExt cx="0" cy="0"/>
        </a:xfrm>
      </p:grpSpPr>
      <p:sp>
        <p:nvSpPr>
          <p:cNvPr id="400" name="Google Shape;400;p3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01" name="Google Shape;401;p34"/>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2" name="Google Shape;402;p3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3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5" name="Google Shape;405;p34"/>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6" name="Google Shape;406;p34"/>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07" name="Google Shape;407;p34"/>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08" name="Google Shape;408;p34"/>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09" name="Google Shape;409;p34"/>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410" name="Google Shape;410;p34"/>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11" name="Google Shape;411;p34"/>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2" name="Google Shape;412;p34"/>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960" name="Shape 4960"/>
        <p:cNvGrpSpPr/>
        <p:nvPr/>
      </p:nvGrpSpPr>
      <p:grpSpPr>
        <a:xfrm>
          <a:off x="0" y="0"/>
          <a:ext cx="0" cy="0"/>
          <a:chOff x="0" y="0"/>
          <a:chExt cx="0" cy="0"/>
        </a:xfrm>
      </p:grpSpPr>
      <p:pic>
        <p:nvPicPr>
          <p:cNvPr id="4961" name="Google Shape;4961;p33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62" name="Google Shape;4962;p33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63" name="Google Shape;4963;p33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64" name="Google Shape;4964;p33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65" name="Google Shape;4965;p338"/>
          <p:cNvSpPr/>
          <p:nvPr>
            <p:ph idx="2" type="pic"/>
          </p:nvPr>
        </p:nvSpPr>
        <p:spPr>
          <a:xfrm>
            <a:off x="785325" y="985675"/>
            <a:ext cx="950700" cy="950700"/>
          </a:xfrm>
          <a:prstGeom prst="ellipse">
            <a:avLst/>
          </a:prstGeom>
          <a:noFill/>
          <a:ln>
            <a:noFill/>
          </a:ln>
        </p:spPr>
      </p:sp>
      <p:sp>
        <p:nvSpPr>
          <p:cNvPr id="4966" name="Google Shape;4966;p338"/>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67" name="Google Shape;4967;p338"/>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68" name="Google Shape;4968;p338"/>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69" name="Google Shape;4969;p338"/>
          <p:cNvSpPr/>
          <p:nvPr>
            <p:ph idx="4" type="pic"/>
          </p:nvPr>
        </p:nvSpPr>
        <p:spPr>
          <a:xfrm>
            <a:off x="2989725" y="985675"/>
            <a:ext cx="950700" cy="950700"/>
          </a:xfrm>
          <a:prstGeom prst="ellipse">
            <a:avLst/>
          </a:prstGeom>
          <a:noFill/>
          <a:ln>
            <a:noFill/>
          </a:ln>
        </p:spPr>
      </p:sp>
      <p:sp>
        <p:nvSpPr>
          <p:cNvPr id="4970" name="Google Shape;4970;p338"/>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1" name="Google Shape;4971;p338"/>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2" name="Google Shape;4972;p338"/>
          <p:cNvSpPr/>
          <p:nvPr>
            <p:ph idx="7" type="pic"/>
          </p:nvPr>
        </p:nvSpPr>
        <p:spPr>
          <a:xfrm>
            <a:off x="5204850" y="985675"/>
            <a:ext cx="950700" cy="950700"/>
          </a:xfrm>
          <a:prstGeom prst="ellipse">
            <a:avLst/>
          </a:prstGeom>
          <a:noFill/>
          <a:ln>
            <a:noFill/>
          </a:ln>
        </p:spPr>
      </p:sp>
      <p:sp>
        <p:nvSpPr>
          <p:cNvPr id="4973" name="Google Shape;4973;p338"/>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4" name="Google Shape;4974;p338"/>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5" name="Google Shape;4975;p338"/>
          <p:cNvSpPr/>
          <p:nvPr>
            <p:ph idx="13" type="pic"/>
          </p:nvPr>
        </p:nvSpPr>
        <p:spPr>
          <a:xfrm>
            <a:off x="7408725" y="985675"/>
            <a:ext cx="950700" cy="950700"/>
          </a:xfrm>
          <a:prstGeom prst="ellipse">
            <a:avLst/>
          </a:prstGeom>
          <a:noFill/>
          <a:ln>
            <a:noFill/>
          </a:ln>
        </p:spPr>
      </p:sp>
      <p:sp>
        <p:nvSpPr>
          <p:cNvPr id="4976" name="Google Shape;4976;p338"/>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7" name="Google Shape;4977;p338"/>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8" name="Google Shape;4978;p338"/>
          <p:cNvSpPr/>
          <p:nvPr>
            <p:ph idx="16" type="pic"/>
          </p:nvPr>
        </p:nvSpPr>
        <p:spPr>
          <a:xfrm>
            <a:off x="785325" y="2893500"/>
            <a:ext cx="950700" cy="950700"/>
          </a:xfrm>
          <a:prstGeom prst="ellipse">
            <a:avLst/>
          </a:prstGeom>
          <a:noFill/>
          <a:ln>
            <a:noFill/>
          </a:ln>
        </p:spPr>
      </p:sp>
      <p:sp>
        <p:nvSpPr>
          <p:cNvPr id="4979" name="Google Shape;4979;p338"/>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0" name="Google Shape;4980;p338"/>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1" name="Google Shape;4981;p338"/>
          <p:cNvSpPr/>
          <p:nvPr>
            <p:ph idx="19" type="pic"/>
          </p:nvPr>
        </p:nvSpPr>
        <p:spPr>
          <a:xfrm>
            <a:off x="2989725" y="2893500"/>
            <a:ext cx="950700" cy="950700"/>
          </a:xfrm>
          <a:prstGeom prst="ellipse">
            <a:avLst/>
          </a:prstGeom>
          <a:noFill/>
          <a:ln>
            <a:noFill/>
          </a:ln>
        </p:spPr>
      </p:sp>
      <p:sp>
        <p:nvSpPr>
          <p:cNvPr id="4982" name="Google Shape;4982;p338"/>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3" name="Google Shape;4983;p338"/>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4" name="Google Shape;4984;p338"/>
          <p:cNvSpPr/>
          <p:nvPr>
            <p:ph idx="22" type="pic"/>
          </p:nvPr>
        </p:nvSpPr>
        <p:spPr>
          <a:xfrm>
            <a:off x="5204850" y="2893500"/>
            <a:ext cx="950700" cy="950700"/>
          </a:xfrm>
          <a:prstGeom prst="ellipse">
            <a:avLst/>
          </a:prstGeom>
          <a:noFill/>
          <a:ln>
            <a:noFill/>
          </a:ln>
        </p:spPr>
      </p:sp>
      <p:sp>
        <p:nvSpPr>
          <p:cNvPr id="4985" name="Google Shape;4985;p338"/>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6" name="Google Shape;4986;p338"/>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7" name="Google Shape;4987;p338"/>
          <p:cNvSpPr/>
          <p:nvPr>
            <p:ph idx="25" type="pic"/>
          </p:nvPr>
        </p:nvSpPr>
        <p:spPr>
          <a:xfrm>
            <a:off x="7408725" y="2893500"/>
            <a:ext cx="950700" cy="950700"/>
          </a:xfrm>
          <a:prstGeom prst="ellipse">
            <a:avLst/>
          </a:prstGeom>
          <a:noFill/>
          <a:ln>
            <a:noFill/>
          </a:ln>
        </p:spPr>
      </p:sp>
      <p:sp>
        <p:nvSpPr>
          <p:cNvPr id="4988" name="Google Shape;4988;p338"/>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9" name="Google Shape;4989;p338"/>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90" name="Google Shape;4990;p33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991" name="Shape 4991"/>
        <p:cNvGrpSpPr/>
        <p:nvPr/>
      </p:nvGrpSpPr>
      <p:grpSpPr>
        <a:xfrm>
          <a:off x="0" y="0"/>
          <a:ext cx="0" cy="0"/>
          <a:chOff x="0" y="0"/>
          <a:chExt cx="0" cy="0"/>
        </a:xfrm>
      </p:grpSpPr>
      <p:pic>
        <p:nvPicPr>
          <p:cNvPr id="4992" name="Google Shape;4992;p339"/>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993" name="Google Shape;4993;p339"/>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994" name="Google Shape;4994;p33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995" name="Google Shape;4995;p339"/>
          <p:cNvSpPr/>
          <p:nvPr>
            <p:ph idx="2" type="pic"/>
          </p:nvPr>
        </p:nvSpPr>
        <p:spPr>
          <a:xfrm>
            <a:off x="3739275" y="1739025"/>
            <a:ext cx="1665600" cy="1665600"/>
          </a:xfrm>
          <a:prstGeom prst="ellipse">
            <a:avLst/>
          </a:prstGeom>
          <a:noFill/>
          <a:ln>
            <a:noFill/>
          </a:ln>
        </p:spPr>
      </p:sp>
      <p:sp>
        <p:nvSpPr>
          <p:cNvPr id="4996" name="Google Shape;4996;p339"/>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997" name="Google Shape;4997;p339"/>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998" name="Google Shape;4998;p339"/>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999" name="Google Shape;4999;p339"/>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00" name="Google Shape;5000;p339"/>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01" name="Google Shape;5001;p3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5002" name="Shape 5002"/>
        <p:cNvGrpSpPr/>
        <p:nvPr/>
      </p:nvGrpSpPr>
      <p:grpSpPr>
        <a:xfrm>
          <a:off x="0" y="0"/>
          <a:ext cx="0" cy="0"/>
          <a:chOff x="0" y="0"/>
          <a:chExt cx="0" cy="0"/>
        </a:xfrm>
      </p:grpSpPr>
      <p:sp>
        <p:nvSpPr>
          <p:cNvPr id="5003" name="Google Shape;5003;p340"/>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04" name="Google Shape;5004;p340"/>
          <p:cNvSpPr/>
          <p:nvPr>
            <p:ph idx="2" type="pic"/>
          </p:nvPr>
        </p:nvSpPr>
        <p:spPr>
          <a:xfrm>
            <a:off x="0" y="0"/>
            <a:ext cx="2011800" cy="5143500"/>
          </a:xfrm>
          <a:prstGeom prst="rect">
            <a:avLst/>
          </a:prstGeom>
          <a:noFill/>
          <a:ln>
            <a:noFill/>
          </a:ln>
        </p:spPr>
      </p:sp>
      <p:sp>
        <p:nvSpPr>
          <p:cNvPr id="5005" name="Google Shape;5005;p340"/>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06" name="Google Shape;5006;p340"/>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07" name="Google Shape;5007;p34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08" name="Google Shape;5008;p340"/>
          <p:cNvSpPr txBox="1"/>
          <p:nvPr>
            <p:ph idx="1" type="body"/>
          </p:nvPr>
        </p:nvSpPr>
        <p:spPr>
          <a:xfrm>
            <a:off x="2398923" y="1312545"/>
            <a:ext cx="45006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400"/>
              </a:spcBef>
              <a:spcAft>
                <a:spcPts val="0"/>
              </a:spcAft>
              <a:buSzPts val="700"/>
              <a:buChar char="○"/>
              <a:defRPr sz="700"/>
            </a:lvl2pPr>
            <a:lvl3pPr indent="-273050" lvl="2" marL="13716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400"/>
              </a:spcBef>
              <a:spcAft>
                <a:spcPts val="0"/>
              </a:spcAft>
              <a:buSzPts val="700"/>
              <a:buChar char="●"/>
              <a:defRPr sz="700"/>
            </a:lvl4pPr>
            <a:lvl5pPr indent="-273050" lvl="4" marL="22860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400"/>
              </a:spcBef>
              <a:spcAft>
                <a:spcPts val="0"/>
              </a:spcAft>
              <a:buSzPts val="700"/>
              <a:buChar char="■"/>
              <a:defRPr sz="700"/>
            </a:lvl6pPr>
            <a:lvl7pPr indent="-273050" lvl="6" marL="32004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400"/>
              </a:spcBef>
              <a:spcAft>
                <a:spcPts val="0"/>
              </a:spcAft>
              <a:buSzPts val="700"/>
              <a:buChar char="○"/>
              <a:defRPr sz="700"/>
            </a:lvl8pPr>
            <a:lvl9pPr indent="-273050" lvl="8" marL="4114800" rtl="0">
              <a:spcBef>
                <a:spcPts val="400"/>
              </a:spcBef>
              <a:spcAft>
                <a:spcPts val="4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09" name="Google Shape;5009;p340"/>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010" name="Google Shape;5010;p34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11" name="Google Shape;5011;p340"/>
          <p:cNvSpPr txBox="1"/>
          <p:nvPr>
            <p:ph idx="4" type="subTitle"/>
          </p:nvPr>
        </p:nvSpPr>
        <p:spPr>
          <a:xfrm>
            <a:off x="409988" y="1309339"/>
            <a:ext cx="1275600" cy="297300"/>
          </a:xfrm>
          <a:prstGeom prst="rect">
            <a:avLst/>
          </a:prstGeom>
          <a:noFill/>
          <a:ln>
            <a:noFill/>
          </a:ln>
        </p:spPr>
        <p:txBody>
          <a:bodyPr anchorCtr="0" anchor="t" bIns="45725" lIns="45725" spcFirstLastPara="1" rIns="45725" wrap="square" tIns="45725">
            <a:noAutofit/>
          </a:bodyPr>
          <a:lstStyle>
            <a:lvl1pPr lvl="0" rtl="0">
              <a:lnSpc>
                <a:spcPct val="100000"/>
              </a:lnSpc>
              <a:spcBef>
                <a:spcPts val="0"/>
              </a:spcBef>
              <a:spcAft>
                <a:spcPts val="0"/>
              </a:spcAft>
              <a:buClr>
                <a:schemeClr val="accent2"/>
              </a:buClr>
              <a:buSzPts val="700"/>
              <a:buNone/>
              <a:defRPr sz="700">
                <a:solidFill>
                  <a:schemeClr val="accent2"/>
                </a:solidFill>
              </a:defRPr>
            </a:lvl1pPr>
            <a:lvl2pPr lvl="1" rtl="0">
              <a:lnSpc>
                <a:spcPct val="100000"/>
              </a:lnSpc>
              <a:spcBef>
                <a:spcPts val="0"/>
              </a:spcBef>
              <a:spcAft>
                <a:spcPts val="0"/>
              </a:spcAft>
              <a:buSzPts val="700"/>
              <a:buNone/>
              <a:defRPr sz="700"/>
            </a:lvl2pPr>
            <a:lvl3pPr lvl="2" rtl="0">
              <a:lnSpc>
                <a:spcPct val="100000"/>
              </a:lnSpc>
              <a:spcBef>
                <a:spcPts val="0"/>
              </a:spcBef>
              <a:spcAft>
                <a:spcPts val="0"/>
              </a:spcAft>
              <a:buSzPts val="700"/>
              <a:buNone/>
              <a:defRPr sz="700"/>
            </a:lvl3pPr>
            <a:lvl4pPr lvl="3" rtl="0">
              <a:lnSpc>
                <a:spcPct val="100000"/>
              </a:lnSpc>
              <a:spcBef>
                <a:spcPts val="0"/>
              </a:spcBef>
              <a:spcAft>
                <a:spcPts val="0"/>
              </a:spcAft>
              <a:buSzPts val="700"/>
              <a:buNone/>
              <a:defRPr sz="700"/>
            </a:lvl4pPr>
            <a:lvl5pPr lvl="4" rtl="0">
              <a:lnSpc>
                <a:spcPct val="100000"/>
              </a:lnSpc>
              <a:spcBef>
                <a:spcPts val="0"/>
              </a:spcBef>
              <a:spcAft>
                <a:spcPts val="0"/>
              </a:spcAft>
              <a:buSzPts val="700"/>
              <a:buNone/>
              <a:defRPr sz="700"/>
            </a:lvl5pPr>
            <a:lvl6pPr lvl="5" rtl="0">
              <a:lnSpc>
                <a:spcPct val="100000"/>
              </a:lnSpc>
              <a:spcBef>
                <a:spcPts val="0"/>
              </a:spcBef>
              <a:spcAft>
                <a:spcPts val="0"/>
              </a:spcAft>
              <a:buSzPts val="700"/>
              <a:buNone/>
              <a:defRPr sz="700"/>
            </a:lvl6pPr>
            <a:lvl7pPr lvl="6" rtl="0">
              <a:lnSpc>
                <a:spcPct val="100000"/>
              </a:lnSpc>
              <a:spcBef>
                <a:spcPts val="0"/>
              </a:spcBef>
              <a:spcAft>
                <a:spcPts val="0"/>
              </a:spcAft>
              <a:buSzPts val="700"/>
              <a:buNone/>
              <a:defRPr sz="700"/>
            </a:lvl7pPr>
            <a:lvl8pPr lvl="7" rtl="0">
              <a:lnSpc>
                <a:spcPct val="100000"/>
              </a:lnSpc>
              <a:spcBef>
                <a:spcPts val="0"/>
              </a:spcBef>
              <a:spcAft>
                <a:spcPts val="0"/>
              </a:spcAft>
              <a:buSzPts val="700"/>
              <a:buNone/>
              <a:defRPr sz="700"/>
            </a:lvl8pPr>
            <a:lvl9pPr lvl="8" rtl="0">
              <a:lnSpc>
                <a:spcPct val="100000"/>
              </a:lnSpc>
              <a:spcBef>
                <a:spcPts val="0"/>
              </a:spcBef>
              <a:spcAft>
                <a:spcPts val="0"/>
              </a:spcAft>
              <a:buSzPts val="700"/>
              <a:buNone/>
              <a:defRPr sz="700"/>
            </a:lvl9pPr>
          </a:lstStyle>
          <a:p/>
        </p:txBody>
      </p:sp>
      <p:sp>
        <p:nvSpPr>
          <p:cNvPr id="5012" name="Google Shape;5012;p340"/>
          <p:cNvSpPr txBox="1"/>
          <p:nvPr>
            <p:ph idx="5" type="body"/>
          </p:nvPr>
        </p:nvSpPr>
        <p:spPr>
          <a:xfrm>
            <a:off x="409988" y="1626838"/>
            <a:ext cx="1424100" cy="2936100"/>
          </a:xfrm>
          <a:prstGeom prst="rect">
            <a:avLst/>
          </a:prstGeom>
          <a:noFill/>
          <a:ln>
            <a:noFill/>
          </a:ln>
        </p:spPr>
        <p:txBody>
          <a:bodyPr anchorCtr="0" anchor="t" bIns="45725" lIns="45725" spcFirstLastPara="1" rIns="45725" wrap="square" tIns="45725">
            <a:noAutofit/>
          </a:bodyPr>
          <a:lstStyle>
            <a:lvl1pPr indent="-273050" lvl="0" marL="457200" rtl="0">
              <a:spcBef>
                <a:spcPts val="0"/>
              </a:spcBef>
              <a:spcAft>
                <a:spcPts val="0"/>
              </a:spcAft>
              <a:buSzPts val="700"/>
              <a:buChar char="●"/>
              <a:defRPr sz="700">
                <a:solidFill>
                  <a:schemeClr val="accent1"/>
                </a:solidFill>
              </a:defRPr>
            </a:lvl1pPr>
            <a:lvl2pPr indent="-273050" lvl="1" marL="9144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rtl="0">
              <a:spcBef>
                <a:spcPts val="300"/>
              </a:spcBef>
              <a:spcAft>
                <a:spcPts val="0"/>
              </a:spcAft>
              <a:buClr>
                <a:schemeClr val="accent1"/>
              </a:buClr>
              <a:buSzPts val="700"/>
              <a:buChar char="■"/>
              <a:defRPr sz="700">
                <a:solidFill>
                  <a:schemeClr val="accent1"/>
                </a:solidFill>
              </a:defRPr>
            </a:lvl3pPr>
            <a:lvl4pPr indent="-273050" lvl="3" marL="1828800" rtl="0">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rtl="0">
              <a:spcBef>
                <a:spcPts val="300"/>
              </a:spcBef>
              <a:spcAft>
                <a:spcPts val="0"/>
              </a:spcAft>
              <a:buClr>
                <a:schemeClr val="accent1"/>
              </a:buClr>
              <a:buSzPts val="700"/>
              <a:buChar char="○"/>
              <a:defRPr sz="700">
                <a:solidFill>
                  <a:schemeClr val="accent1"/>
                </a:solidFill>
              </a:defRPr>
            </a:lvl5pPr>
            <a:lvl6pPr indent="-273050" lvl="5" marL="27432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rtl="0">
              <a:spcBef>
                <a:spcPts val="300"/>
              </a:spcBef>
              <a:spcAft>
                <a:spcPts val="0"/>
              </a:spcAft>
              <a:buSzPts val="700"/>
              <a:buChar char="●"/>
              <a:defRPr sz="700">
                <a:solidFill>
                  <a:schemeClr val="accent1"/>
                </a:solidFill>
              </a:defRPr>
            </a:lvl7pPr>
            <a:lvl8pPr indent="-273050" lvl="7" marL="36576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rtl="0">
              <a:spcBef>
                <a:spcPts val="300"/>
              </a:spcBef>
              <a:spcAft>
                <a:spcPts val="300"/>
              </a:spcAft>
              <a:buClr>
                <a:schemeClr val="accent1"/>
              </a:buClr>
              <a:buSzPts val="700"/>
              <a:buChar char="■"/>
              <a:defRPr sz="700">
                <a:solidFill>
                  <a:schemeClr val="accent1"/>
                </a:solidFill>
              </a:defRPr>
            </a:lvl9pPr>
          </a:lstStyle>
          <a:p/>
        </p:txBody>
      </p:sp>
      <p:sp>
        <p:nvSpPr>
          <p:cNvPr id="5013" name="Google Shape;5013;p340"/>
          <p:cNvSpPr txBox="1"/>
          <p:nvPr>
            <p:ph idx="6" type="body"/>
          </p:nvPr>
        </p:nvSpPr>
        <p:spPr>
          <a:xfrm>
            <a:off x="7132325" y="1309338"/>
            <a:ext cx="16002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Char char="●"/>
              <a:defRPr sz="700"/>
            </a:lvl1pPr>
            <a:lvl2pPr indent="-273050" lvl="1" marL="914400" rtl="0">
              <a:spcBef>
                <a:spcPts val="0"/>
              </a:spcBef>
              <a:spcAft>
                <a:spcPts val="0"/>
              </a:spcAft>
              <a:buSzPts val="700"/>
              <a:buChar char="○"/>
              <a:defRPr sz="700"/>
            </a:lvl2pPr>
            <a:lvl3pPr indent="-273050" lvl="2" marL="1371600" rtl="0">
              <a:spcBef>
                <a:spcPts val="0"/>
              </a:spcBef>
              <a:spcAft>
                <a:spcPts val="0"/>
              </a:spcAft>
              <a:buSzPts val="700"/>
              <a:buChar char="■"/>
              <a:defRPr sz="700"/>
            </a:lvl3pPr>
            <a:lvl4pPr indent="-273050" lvl="3" marL="1828800" rtl="0">
              <a:spcBef>
                <a:spcPts val="0"/>
              </a:spcBef>
              <a:spcAft>
                <a:spcPts val="0"/>
              </a:spcAft>
              <a:buSzPts val="700"/>
              <a:buChar char="●"/>
              <a:defRPr sz="700"/>
            </a:lvl4pPr>
            <a:lvl5pPr indent="-273050" lvl="4" marL="2286000" rtl="0">
              <a:spcBef>
                <a:spcPts val="0"/>
              </a:spcBef>
              <a:spcAft>
                <a:spcPts val="0"/>
              </a:spcAft>
              <a:buSzPts val="700"/>
              <a:buChar char="○"/>
              <a:defRPr sz="700"/>
            </a:lvl5pPr>
            <a:lvl6pPr indent="-273050" lvl="5" marL="2743200" rtl="0">
              <a:spcBef>
                <a:spcPts val="0"/>
              </a:spcBef>
              <a:spcAft>
                <a:spcPts val="0"/>
              </a:spcAft>
              <a:buSzPts val="700"/>
              <a:buChar char="■"/>
              <a:defRPr sz="700"/>
            </a:lvl6pPr>
            <a:lvl7pPr indent="-273050" lvl="6" marL="3200400" rtl="0">
              <a:spcBef>
                <a:spcPts val="0"/>
              </a:spcBef>
              <a:spcAft>
                <a:spcPts val="0"/>
              </a:spcAft>
              <a:buSzPts val="700"/>
              <a:buChar char="●"/>
              <a:defRPr sz="700"/>
            </a:lvl7pPr>
            <a:lvl8pPr indent="-273050" lvl="7" marL="3657600" rtl="0">
              <a:spcBef>
                <a:spcPts val="0"/>
              </a:spcBef>
              <a:spcAft>
                <a:spcPts val="0"/>
              </a:spcAft>
              <a:buSzPts val="700"/>
              <a:buChar char="○"/>
              <a:defRPr sz="700"/>
            </a:lvl8pPr>
            <a:lvl9pPr indent="-273050" lvl="8" marL="4114800" rtl="0">
              <a:spcBef>
                <a:spcPts val="0"/>
              </a:spcBef>
              <a:spcAft>
                <a:spcPts val="0"/>
              </a:spcAft>
              <a:buSzPts val="700"/>
              <a:buChar char="■"/>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5014" name="Shape 5014"/>
        <p:cNvGrpSpPr/>
        <p:nvPr/>
      </p:nvGrpSpPr>
      <p:grpSpPr>
        <a:xfrm>
          <a:off x="0" y="0"/>
          <a:ext cx="0" cy="0"/>
          <a:chOff x="0" y="0"/>
          <a:chExt cx="0" cy="0"/>
        </a:xfrm>
      </p:grpSpPr>
      <p:sp>
        <p:nvSpPr>
          <p:cNvPr id="5015" name="Google Shape;5015;p341"/>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SzPts val="6000"/>
              <a:buChar char="●"/>
              <a:defRPr sz="6000"/>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5016" name="Google Shape;5016;p341"/>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17" name="Google Shape;5017;p341"/>
          <p:cNvSpPr txBox="1"/>
          <p:nvPr>
            <p:ph idx="2" type="title"/>
          </p:nvPr>
        </p:nvSpPr>
        <p:spPr>
          <a:xfrm>
            <a:off x="412063" y="685800"/>
            <a:ext cx="8321400" cy="285900"/>
          </a:xfrm>
          <a:prstGeom prst="rect">
            <a:avLst/>
          </a:prstGeom>
          <a:noFill/>
          <a:ln>
            <a:noFill/>
          </a:ln>
        </p:spPr>
        <p:txBody>
          <a:bodyPr anchorCtr="0" anchor="t" bIns="0" lIns="0" spcFirstLastPara="1" rIns="0" wrap="square" tIns="0">
            <a:noAutofit/>
          </a:bodyPr>
          <a:lstStyle>
            <a:lvl1pPr indent="0" lvl="0" marL="12700" marR="0" rtl="0">
              <a:lnSpc>
                <a:spcPct val="100000"/>
              </a:lnSpc>
              <a:spcBef>
                <a:spcPts val="0"/>
              </a:spcBef>
              <a:spcAft>
                <a:spcPts val="0"/>
              </a:spcAft>
              <a:buNone/>
              <a:defRPr sz="1800">
                <a:solidFill>
                  <a:srgbClr val="BDBDBD"/>
                </a:solidFill>
                <a:latin typeface="Merriweather Light"/>
                <a:ea typeface="Merriweather Light"/>
                <a:cs typeface="Merriweather Light"/>
                <a:sym typeface="Merriweather Light"/>
              </a:defRPr>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018" name="Google Shape;5018;p341"/>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19" name="Google Shape;5019;p341"/>
          <p:cNvSpPr txBox="1"/>
          <p:nvPr>
            <p:ph idx="1" type="subTitle"/>
          </p:nvPr>
        </p:nvSpPr>
        <p:spPr>
          <a:xfrm>
            <a:off x="2743200" y="4541260"/>
            <a:ext cx="4581300" cy="1656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chemeClr val="lt2"/>
              </a:buClr>
              <a:buSzPts val="900"/>
              <a:buNone/>
              <a:defRPr sz="900">
                <a:solidFill>
                  <a:schemeClr val="lt2"/>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5020" name="Shape 5020"/>
        <p:cNvGrpSpPr/>
        <p:nvPr/>
      </p:nvGrpSpPr>
      <p:grpSpPr>
        <a:xfrm>
          <a:off x="0" y="0"/>
          <a:ext cx="0" cy="0"/>
          <a:chOff x="0" y="0"/>
          <a:chExt cx="0" cy="0"/>
        </a:xfrm>
      </p:grpSpPr>
      <p:sp>
        <p:nvSpPr>
          <p:cNvPr id="5021" name="Google Shape;5021;p34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22" name="Google Shape;5022;p342"/>
          <p:cNvSpPr txBox="1"/>
          <p:nvPr>
            <p:ph type="title"/>
          </p:nvPr>
        </p:nvSpPr>
        <p:spPr>
          <a:xfrm>
            <a:off x="410388"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23" name="Google Shape;5023;p342"/>
          <p:cNvSpPr txBox="1"/>
          <p:nvPr>
            <p:ph idx="2" type="title"/>
          </p:nvPr>
        </p:nvSpPr>
        <p:spPr>
          <a:xfrm>
            <a:off x="3429000"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5024" name="Google Shape;5024;p342"/>
          <p:cNvSpPr txBox="1"/>
          <p:nvPr>
            <p:ph idx="3" type="title"/>
          </p:nvPr>
        </p:nvSpPr>
        <p:spPr>
          <a:xfrm>
            <a:off x="6447613"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5025" name="Google Shape;5025;p342"/>
          <p:cNvSpPr txBox="1"/>
          <p:nvPr>
            <p:ph idx="1" type="body"/>
          </p:nvPr>
        </p:nvSpPr>
        <p:spPr>
          <a:xfrm>
            <a:off x="3429000"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5026" name="Google Shape;5026;p342"/>
          <p:cNvSpPr txBox="1"/>
          <p:nvPr>
            <p:ph idx="4" type="body"/>
          </p:nvPr>
        </p:nvSpPr>
        <p:spPr>
          <a:xfrm>
            <a:off x="6446525"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5027" name="Google Shape;5027;p342"/>
          <p:cNvSpPr txBox="1"/>
          <p:nvPr>
            <p:ph idx="5"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28" name="Google Shape;5028;p34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29" name="Google Shape;5029;p342"/>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30" name="Google Shape;5030;p342"/>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31" name="Google Shape;5031;p342"/>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32" name="Google Shape;5032;p342"/>
          <p:cNvSpPr txBox="1"/>
          <p:nvPr>
            <p:ph idx="6" type="body"/>
          </p:nvPr>
        </p:nvSpPr>
        <p:spPr>
          <a:xfrm>
            <a:off x="410388" y="3383275"/>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33" name="Google Shape;5033;p34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34" name="Google Shape;5034;p342"/>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035" name="Google Shape;5035;p342"/>
          <p:cNvSpPr/>
          <p:nvPr>
            <p:ph idx="8" type="pic"/>
          </p:nvPr>
        </p:nvSpPr>
        <p:spPr>
          <a:xfrm>
            <a:off x="411513" y="1487513"/>
            <a:ext cx="2286000" cy="1280700"/>
          </a:xfrm>
          <a:prstGeom prst="rect">
            <a:avLst/>
          </a:prstGeom>
          <a:noFill/>
          <a:ln>
            <a:noFill/>
          </a:ln>
        </p:spPr>
      </p:sp>
      <p:sp>
        <p:nvSpPr>
          <p:cNvPr id="5036" name="Google Shape;5036;p342"/>
          <p:cNvSpPr/>
          <p:nvPr>
            <p:ph idx="9" type="pic"/>
          </p:nvPr>
        </p:nvSpPr>
        <p:spPr>
          <a:xfrm>
            <a:off x="3429750" y="1487513"/>
            <a:ext cx="2286000" cy="1280700"/>
          </a:xfrm>
          <a:prstGeom prst="rect">
            <a:avLst/>
          </a:prstGeom>
          <a:noFill/>
          <a:ln>
            <a:noFill/>
          </a:ln>
        </p:spPr>
      </p:sp>
      <p:sp>
        <p:nvSpPr>
          <p:cNvPr id="5037" name="Google Shape;5037;p342"/>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5038" name="Shape 5038"/>
        <p:cNvGrpSpPr/>
        <p:nvPr/>
      </p:nvGrpSpPr>
      <p:grpSpPr>
        <a:xfrm>
          <a:off x="0" y="0"/>
          <a:ext cx="0" cy="0"/>
          <a:chOff x="0" y="0"/>
          <a:chExt cx="0" cy="0"/>
        </a:xfrm>
      </p:grpSpPr>
      <p:sp>
        <p:nvSpPr>
          <p:cNvPr id="5039" name="Google Shape;5039;p343"/>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40" name="Google Shape;5040;p34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41" name="Google Shape;5041;p343"/>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42" name="Google Shape;5042;p34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5043" name="Shape 5043"/>
        <p:cNvGrpSpPr/>
        <p:nvPr/>
      </p:nvGrpSpPr>
      <p:grpSpPr>
        <a:xfrm>
          <a:off x="0" y="0"/>
          <a:ext cx="0" cy="0"/>
          <a:chOff x="0" y="0"/>
          <a:chExt cx="0" cy="0"/>
        </a:xfrm>
      </p:grpSpPr>
      <p:sp>
        <p:nvSpPr>
          <p:cNvPr id="5044" name="Google Shape;5044;p344"/>
          <p:cNvSpPr txBox="1"/>
          <p:nvPr>
            <p:ph idx="1" type="body"/>
          </p:nvPr>
        </p:nvSpPr>
        <p:spPr>
          <a:xfrm>
            <a:off x="3429000"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5045" name="Google Shape;5045;p344"/>
          <p:cNvSpPr txBox="1"/>
          <p:nvPr>
            <p:ph idx="2" type="body"/>
          </p:nvPr>
        </p:nvSpPr>
        <p:spPr>
          <a:xfrm>
            <a:off x="6446525"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5046" name="Google Shape;5046;p344"/>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47" name="Google Shape;5047;p34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8" name="Google Shape;5048;p344"/>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9" name="Google Shape;5049;p344"/>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0" name="Google Shape;5050;p344"/>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1" name="Google Shape;5051;p344"/>
          <p:cNvSpPr txBox="1"/>
          <p:nvPr>
            <p:ph idx="3" type="body"/>
          </p:nvPr>
        </p:nvSpPr>
        <p:spPr>
          <a:xfrm>
            <a:off x="410388" y="3086100"/>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52" name="Google Shape;5052;p34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53" name="Google Shape;5053;p34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54" name="Google Shape;5054;p344"/>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5055" name="Shape 5055"/>
        <p:cNvGrpSpPr/>
        <p:nvPr/>
      </p:nvGrpSpPr>
      <p:grpSpPr>
        <a:xfrm>
          <a:off x="0" y="0"/>
          <a:ext cx="0" cy="0"/>
          <a:chOff x="0" y="0"/>
          <a:chExt cx="0" cy="0"/>
        </a:xfrm>
      </p:grpSpPr>
      <p:sp>
        <p:nvSpPr>
          <p:cNvPr id="5056" name="Google Shape;5056;p345"/>
          <p:cNvSpPr/>
          <p:nvPr>
            <p:ph idx="2" type="pic"/>
          </p:nvPr>
        </p:nvSpPr>
        <p:spPr>
          <a:xfrm>
            <a:off x="411480" y="1487513"/>
            <a:ext cx="2286000" cy="822000"/>
          </a:xfrm>
          <a:prstGeom prst="rect">
            <a:avLst/>
          </a:prstGeom>
          <a:noFill/>
          <a:ln>
            <a:noFill/>
          </a:ln>
        </p:spPr>
      </p:sp>
      <p:sp>
        <p:nvSpPr>
          <p:cNvPr id="5057" name="Google Shape;5057;p345"/>
          <p:cNvSpPr/>
          <p:nvPr>
            <p:ph idx="3" type="pic"/>
          </p:nvPr>
        </p:nvSpPr>
        <p:spPr>
          <a:xfrm>
            <a:off x="3429755" y="1487513"/>
            <a:ext cx="2286000" cy="822000"/>
          </a:xfrm>
          <a:prstGeom prst="rect">
            <a:avLst/>
          </a:prstGeom>
          <a:noFill/>
          <a:ln>
            <a:noFill/>
          </a:ln>
        </p:spPr>
      </p:sp>
      <p:sp>
        <p:nvSpPr>
          <p:cNvPr id="5058" name="Google Shape;5058;p345"/>
          <p:cNvSpPr/>
          <p:nvPr>
            <p:ph idx="4" type="pic"/>
          </p:nvPr>
        </p:nvSpPr>
        <p:spPr>
          <a:xfrm>
            <a:off x="6448030" y="1487513"/>
            <a:ext cx="2286000" cy="822000"/>
          </a:xfrm>
          <a:prstGeom prst="rect">
            <a:avLst/>
          </a:prstGeom>
          <a:noFill/>
          <a:ln>
            <a:noFill/>
          </a:ln>
        </p:spPr>
      </p:sp>
      <p:sp>
        <p:nvSpPr>
          <p:cNvPr id="5059" name="Google Shape;5059;p345"/>
          <p:cNvSpPr/>
          <p:nvPr>
            <p:ph idx="5" type="pic"/>
          </p:nvPr>
        </p:nvSpPr>
        <p:spPr>
          <a:xfrm>
            <a:off x="411480" y="3250413"/>
            <a:ext cx="2286000" cy="822000"/>
          </a:xfrm>
          <a:prstGeom prst="rect">
            <a:avLst/>
          </a:prstGeom>
          <a:noFill/>
          <a:ln>
            <a:noFill/>
          </a:ln>
        </p:spPr>
      </p:sp>
      <p:sp>
        <p:nvSpPr>
          <p:cNvPr id="5060" name="Google Shape;5060;p345"/>
          <p:cNvSpPr/>
          <p:nvPr>
            <p:ph idx="6" type="pic"/>
          </p:nvPr>
        </p:nvSpPr>
        <p:spPr>
          <a:xfrm>
            <a:off x="3429755" y="3250413"/>
            <a:ext cx="2286000" cy="822000"/>
          </a:xfrm>
          <a:prstGeom prst="rect">
            <a:avLst/>
          </a:prstGeom>
          <a:noFill/>
          <a:ln>
            <a:noFill/>
          </a:ln>
        </p:spPr>
      </p:sp>
      <p:sp>
        <p:nvSpPr>
          <p:cNvPr id="5061" name="Google Shape;5061;p345"/>
          <p:cNvSpPr/>
          <p:nvPr>
            <p:ph idx="7" type="pic"/>
          </p:nvPr>
        </p:nvSpPr>
        <p:spPr>
          <a:xfrm>
            <a:off x="6448030" y="3250413"/>
            <a:ext cx="2286000" cy="822000"/>
          </a:xfrm>
          <a:prstGeom prst="rect">
            <a:avLst/>
          </a:prstGeom>
          <a:noFill/>
          <a:ln>
            <a:noFill/>
          </a:ln>
        </p:spPr>
      </p:sp>
      <p:sp>
        <p:nvSpPr>
          <p:cNvPr id="5062" name="Google Shape;5062;p345"/>
          <p:cNvSpPr txBox="1"/>
          <p:nvPr>
            <p:ph type="title"/>
          </p:nvPr>
        </p:nvSpPr>
        <p:spPr>
          <a:xfrm>
            <a:off x="410388"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63" name="Google Shape;5063;p345"/>
          <p:cNvSpPr txBox="1"/>
          <p:nvPr>
            <p:ph idx="8"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64" name="Google Shape;5064;p345"/>
          <p:cNvSpPr txBox="1"/>
          <p:nvPr>
            <p:ph idx="1" type="body"/>
          </p:nvPr>
        </p:nvSpPr>
        <p:spPr>
          <a:xfrm>
            <a:off x="410388"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65" name="Google Shape;5065;p34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66" name="Google Shape;5066;p345"/>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067" name="Google Shape;5067;p345"/>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68" name="Google Shape;5068;p345"/>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69" name="Google Shape;5069;p345"/>
          <p:cNvSpPr txBox="1"/>
          <p:nvPr>
            <p:ph idx="13" type="title"/>
          </p:nvPr>
        </p:nvSpPr>
        <p:spPr>
          <a:xfrm>
            <a:off x="3429750"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70" name="Google Shape;5070;p345"/>
          <p:cNvSpPr txBox="1"/>
          <p:nvPr>
            <p:ph idx="14" type="body"/>
          </p:nvPr>
        </p:nvSpPr>
        <p:spPr>
          <a:xfrm>
            <a:off x="3429750"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71" name="Google Shape;5071;p345"/>
          <p:cNvSpPr txBox="1"/>
          <p:nvPr>
            <p:ph idx="15" type="title"/>
          </p:nvPr>
        </p:nvSpPr>
        <p:spPr>
          <a:xfrm>
            <a:off x="6449113"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72" name="Google Shape;5072;p345"/>
          <p:cNvSpPr txBox="1"/>
          <p:nvPr>
            <p:ph idx="16" type="body"/>
          </p:nvPr>
        </p:nvSpPr>
        <p:spPr>
          <a:xfrm>
            <a:off x="6449113"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73" name="Google Shape;5073;p345"/>
          <p:cNvSpPr txBox="1"/>
          <p:nvPr>
            <p:ph idx="17" type="title"/>
          </p:nvPr>
        </p:nvSpPr>
        <p:spPr>
          <a:xfrm>
            <a:off x="410388"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74" name="Google Shape;5074;p345"/>
          <p:cNvSpPr txBox="1"/>
          <p:nvPr>
            <p:ph idx="18" type="body"/>
          </p:nvPr>
        </p:nvSpPr>
        <p:spPr>
          <a:xfrm>
            <a:off x="410388" y="4372499"/>
            <a:ext cx="2286000" cy="6288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75" name="Google Shape;5075;p345"/>
          <p:cNvSpPr txBox="1"/>
          <p:nvPr>
            <p:ph idx="19" type="title"/>
          </p:nvPr>
        </p:nvSpPr>
        <p:spPr>
          <a:xfrm>
            <a:off x="3429750"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76" name="Google Shape;5076;p345"/>
          <p:cNvSpPr txBox="1"/>
          <p:nvPr>
            <p:ph idx="20" type="body"/>
          </p:nvPr>
        </p:nvSpPr>
        <p:spPr>
          <a:xfrm>
            <a:off x="3429750"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77" name="Google Shape;5077;p345"/>
          <p:cNvSpPr txBox="1"/>
          <p:nvPr>
            <p:ph idx="21" type="title"/>
          </p:nvPr>
        </p:nvSpPr>
        <p:spPr>
          <a:xfrm>
            <a:off x="6449113"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78" name="Google Shape;5078;p345"/>
          <p:cNvSpPr txBox="1"/>
          <p:nvPr>
            <p:ph idx="22" type="body"/>
          </p:nvPr>
        </p:nvSpPr>
        <p:spPr>
          <a:xfrm>
            <a:off x="6449113"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079" name="Google Shape;5079;p34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80" name="Google Shape;5080;p34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a:t>
            </a:r>
            <a:endParaRPr sz="600">
              <a:solidFill>
                <a:srgbClr val="464B54"/>
              </a:solidFill>
              <a:latin typeface="Poppins SemiBold"/>
              <a:ea typeface="Poppins SemiBold"/>
              <a:cs typeface="Poppins SemiBold"/>
              <a:sym typeface="Poppins SemiBold"/>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p:cSld name="BLANK_1_3">
    <p:spTree>
      <p:nvGrpSpPr>
        <p:cNvPr id="5081" name="Shape 5081"/>
        <p:cNvGrpSpPr/>
        <p:nvPr/>
      </p:nvGrpSpPr>
      <p:grpSpPr>
        <a:xfrm>
          <a:off x="0" y="0"/>
          <a:ext cx="0" cy="0"/>
          <a:chOff x="0" y="0"/>
          <a:chExt cx="0" cy="0"/>
        </a:xfrm>
      </p:grpSpPr>
      <p:sp>
        <p:nvSpPr>
          <p:cNvPr id="5082" name="Google Shape;5082;p34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83" name="Google Shape;5083;p34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84" name="Google Shape;5084;p34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85" name="Google Shape;5085;p34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4">
    <p:spTree>
      <p:nvGrpSpPr>
        <p:cNvPr id="5086" name="Shape 5086"/>
        <p:cNvGrpSpPr/>
        <p:nvPr/>
      </p:nvGrpSpPr>
      <p:grpSpPr>
        <a:xfrm>
          <a:off x="0" y="0"/>
          <a:ext cx="0" cy="0"/>
          <a:chOff x="0" y="0"/>
          <a:chExt cx="0" cy="0"/>
        </a:xfrm>
      </p:grpSpPr>
      <p:sp>
        <p:nvSpPr>
          <p:cNvPr id="5087" name="Google Shape;5087;p34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88" name="Google Shape;5088;p34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89" name="Google Shape;5089;p34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90" name="Google Shape;5090;p34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413" name="Shape 413"/>
        <p:cNvGrpSpPr/>
        <p:nvPr/>
      </p:nvGrpSpPr>
      <p:grpSpPr>
        <a:xfrm>
          <a:off x="0" y="0"/>
          <a:ext cx="0" cy="0"/>
          <a:chOff x="0" y="0"/>
          <a:chExt cx="0" cy="0"/>
        </a:xfrm>
      </p:grpSpPr>
      <p:sp>
        <p:nvSpPr>
          <p:cNvPr id="414" name="Google Shape;414;p3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15" name="Google Shape;415;p3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16" name="Google Shape;416;p3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3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5"/>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9" name="Google Shape;419;p35"/>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0" name="Google Shape;420;p35"/>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1" name="Google Shape;421;p35"/>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22" name="Google Shape;422;p35"/>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23" name="Google Shape;423;p35"/>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4" name="Google Shape;424;p35"/>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5" name="Google Shape;425;p35"/>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6" name="Google Shape;426;p35"/>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7" name="Google Shape;427;p35"/>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8" name="Google Shape;428;p35"/>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9" name="Google Shape;429;p35"/>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0" name="Google Shape;430;p35"/>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1" name="Google Shape;431;p35"/>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32" name="Google Shape;432;p35"/>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5">
    <p:spTree>
      <p:nvGrpSpPr>
        <p:cNvPr id="5091" name="Shape 5091"/>
        <p:cNvGrpSpPr/>
        <p:nvPr/>
      </p:nvGrpSpPr>
      <p:grpSpPr>
        <a:xfrm>
          <a:off x="0" y="0"/>
          <a:ext cx="0" cy="0"/>
          <a:chOff x="0" y="0"/>
          <a:chExt cx="0" cy="0"/>
        </a:xfrm>
      </p:grpSpPr>
      <p:sp>
        <p:nvSpPr>
          <p:cNvPr id="5092" name="Google Shape;5092;p34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93" name="Google Shape;5093;p348"/>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94" name="Google Shape;5094;p34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95" name="Google Shape;5095;p34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4">
  <p:cSld name="BLANK_1_6">
    <p:spTree>
      <p:nvGrpSpPr>
        <p:cNvPr id="5096" name="Shape 5096"/>
        <p:cNvGrpSpPr/>
        <p:nvPr/>
      </p:nvGrpSpPr>
      <p:grpSpPr>
        <a:xfrm>
          <a:off x="0" y="0"/>
          <a:ext cx="0" cy="0"/>
          <a:chOff x="0" y="0"/>
          <a:chExt cx="0" cy="0"/>
        </a:xfrm>
      </p:grpSpPr>
      <p:sp>
        <p:nvSpPr>
          <p:cNvPr id="5097" name="Google Shape;5097;p349"/>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98" name="Google Shape;5098;p34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 </a:t>
            </a:r>
            <a:endParaRPr sz="600">
              <a:solidFill>
                <a:srgbClr val="464B54"/>
              </a:solidFill>
              <a:latin typeface="Poppins SemiBold"/>
              <a:ea typeface="Poppins SemiBold"/>
              <a:cs typeface="Poppins SemiBold"/>
              <a:sym typeface="Poppins SemiBold"/>
            </a:endParaRPr>
          </a:p>
        </p:txBody>
      </p:sp>
      <p:sp>
        <p:nvSpPr>
          <p:cNvPr id="5099" name="Google Shape;5099;p349"/>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00" name="Google Shape;5100;p34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5">
  <p:cSld name="BLANK_1_7">
    <p:spTree>
      <p:nvGrpSpPr>
        <p:cNvPr id="5101" name="Shape 5101"/>
        <p:cNvGrpSpPr/>
        <p:nvPr/>
      </p:nvGrpSpPr>
      <p:grpSpPr>
        <a:xfrm>
          <a:off x="0" y="0"/>
          <a:ext cx="0" cy="0"/>
          <a:chOff x="0" y="0"/>
          <a:chExt cx="0" cy="0"/>
        </a:xfrm>
      </p:grpSpPr>
      <p:sp>
        <p:nvSpPr>
          <p:cNvPr id="5102" name="Google Shape;5102;p350"/>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03" name="Google Shape;5103;p35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04" name="Google Shape;5104;p350"/>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05" name="Google Shape;5105;p35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6">
  <p:cSld name="BLANK_1_8">
    <p:spTree>
      <p:nvGrpSpPr>
        <p:cNvPr id="5106" name="Shape 5106"/>
        <p:cNvGrpSpPr/>
        <p:nvPr/>
      </p:nvGrpSpPr>
      <p:grpSpPr>
        <a:xfrm>
          <a:off x="0" y="0"/>
          <a:ext cx="0" cy="0"/>
          <a:chOff x="0" y="0"/>
          <a:chExt cx="0" cy="0"/>
        </a:xfrm>
      </p:grpSpPr>
      <p:sp>
        <p:nvSpPr>
          <p:cNvPr id="5107" name="Google Shape;5107;p351"/>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8" name="Google Shape;5108;p35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09" name="Google Shape;5109;p351"/>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7">
  <p:cSld name="BLANK_1_9">
    <p:spTree>
      <p:nvGrpSpPr>
        <p:cNvPr id="5110" name="Shape 5110"/>
        <p:cNvGrpSpPr/>
        <p:nvPr/>
      </p:nvGrpSpPr>
      <p:grpSpPr>
        <a:xfrm>
          <a:off x="0" y="0"/>
          <a:ext cx="0" cy="0"/>
          <a:chOff x="0" y="0"/>
          <a:chExt cx="0" cy="0"/>
        </a:xfrm>
      </p:grpSpPr>
      <p:sp>
        <p:nvSpPr>
          <p:cNvPr id="5111" name="Google Shape;5111;p352"/>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12" name="Google Shape;5112;p35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13" name="Google Shape;5113;p352"/>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14" name="Google Shape;5114;p35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8">
  <p:cSld name="BLANK_1_10">
    <p:spTree>
      <p:nvGrpSpPr>
        <p:cNvPr id="5115" name="Shape 5115"/>
        <p:cNvGrpSpPr/>
        <p:nvPr/>
      </p:nvGrpSpPr>
      <p:grpSpPr>
        <a:xfrm>
          <a:off x="0" y="0"/>
          <a:ext cx="0" cy="0"/>
          <a:chOff x="0" y="0"/>
          <a:chExt cx="0" cy="0"/>
        </a:xfrm>
      </p:grpSpPr>
      <p:sp>
        <p:nvSpPr>
          <p:cNvPr id="5116" name="Google Shape;5116;p353"/>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17" name="Google Shape;5117;p35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18" name="Google Shape;5118;p353"/>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5119" name="Shape 5119"/>
        <p:cNvGrpSpPr/>
        <p:nvPr/>
      </p:nvGrpSpPr>
      <p:grpSpPr>
        <a:xfrm>
          <a:off x="0" y="0"/>
          <a:ext cx="0" cy="0"/>
          <a:chOff x="0" y="0"/>
          <a:chExt cx="0" cy="0"/>
        </a:xfrm>
      </p:grpSpPr>
      <p:pic>
        <p:nvPicPr>
          <p:cNvPr id="5120" name="Google Shape;5120;p3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121" name="Google Shape;5121;p3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122" name="Google Shape;5122;p3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23" name="Google Shape;5123;p3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124" name="Google Shape;5124;p354"/>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5" name="Google Shape;5125;p354"/>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26" name="Google Shape;5126;p354"/>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27" name="Google Shape;5127;p3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128" name="Google Shape;5128;p354"/>
          <p:cNvSpPr/>
          <p:nvPr/>
        </p:nvSpPr>
        <p:spPr>
          <a:xfrm>
            <a:off x="6215888" y="972350"/>
            <a:ext cx="2613000" cy="3668700"/>
          </a:xfrm>
          <a:prstGeom prst="roundRect">
            <a:avLst>
              <a:gd fmla="val 4413"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9" name="Google Shape;5129;p354"/>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0" name="Google Shape;5130;p354"/>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31" name="Google Shape;5131;p354"/>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32" name="Google Shape;5132;p354"/>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3" name="Google Shape;5133;p354"/>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34" name="Google Shape;5134;p354"/>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35" name="Google Shape;5135;p354"/>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6" name="Google Shape;5136;p354"/>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37" name="Google Shape;5137;p354"/>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38" name="Google Shape;5138;p354"/>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9" name="Google Shape;5139;p354"/>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9">
  <p:cSld name="BLANK_1_11">
    <p:spTree>
      <p:nvGrpSpPr>
        <p:cNvPr id="5140" name="Shape 5140"/>
        <p:cNvGrpSpPr/>
        <p:nvPr/>
      </p:nvGrpSpPr>
      <p:grpSpPr>
        <a:xfrm>
          <a:off x="0" y="0"/>
          <a:ext cx="0" cy="0"/>
          <a:chOff x="0" y="0"/>
          <a:chExt cx="0" cy="0"/>
        </a:xfrm>
      </p:grpSpPr>
      <p:sp>
        <p:nvSpPr>
          <p:cNvPr id="5141" name="Google Shape;5141;p355"/>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42" name="Google Shape;5142;p35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43" name="Google Shape;5143;p355"/>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44" name="Google Shape;5144;p35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0">
  <p:cSld name="BLANK_1_12">
    <p:spTree>
      <p:nvGrpSpPr>
        <p:cNvPr id="5145" name="Shape 5145"/>
        <p:cNvGrpSpPr/>
        <p:nvPr/>
      </p:nvGrpSpPr>
      <p:grpSpPr>
        <a:xfrm>
          <a:off x="0" y="0"/>
          <a:ext cx="0" cy="0"/>
          <a:chOff x="0" y="0"/>
          <a:chExt cx="0" cy="0"/>
        </a:xfrm>
      </p:grpSpPr>
      <p:sp>
        <p:nvSpPr>
          <p:cNvPr id="5146" name="Google Shape;5146;p35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47" name="Google Shape;5147;p35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48" name="Google Shape;5148;p35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49" name="Google Shape;5149;p35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1">
  <p:cSld name="BLANK_1_13">
    <p:spTree>
      <p:nvGrpSpPr>
        <p:cNvPr id="5150" name="Shape 5150"/>
        <p:cNvGrpSpPr/>
        <p:nvPr/>
      </p:nvGrpSpPr>
      <p:grpSpPr>
        <a:xfrm>
          <a:off x="0" y="0"/>
          <a:ext cx="0" cy="0"/>
          <a:chOff x="0" y="0"/>
          <a:chExt cx="0" cy="0"/>
        </a:xfrm>
      </p:grpSpPr>
      <p:sp>
        <p:nvSpPr>
          <p:cNvPr id="5151" name="Google Shape;5151;p35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52" name="Google Shape;5152;p35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53" name="Google Shape;5153;p35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54" name="Google Shape;5154;p35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433" name="Shape 433"/>
        <p:cNvGrpSpPr/>
        <p:nvPr/>
      </p:nvGrpSpPr>
      <p:grpSpPr>
        <a:xfrm>
          <a:off x="0" y="0"/>
          <a:ext cx="0" cy="0"/>
          <a:chOff x="0" y="0"/>
          <a:chExt cx="0" cy="0"/>
        </a:xfrm>
      </p:grpSpPr>
      <p:sp>
        <p:nvSpPr>
          <p:cNvPr id="434" name="Google Shape;434;p3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35" name="Google Shape;435;p3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36" name="Google Shape;436;p3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3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5155" name="Shape 5155"/>
        <p:cNvGrpSpPr/>
        <p:nvPr/>
      </p:nvGrpSpPr>
      <p:grpSpPr>
        <a:xfrm>
          <a:off x="0" y="0"/>
          <a:ext cx="0" cy="0"/>
          <a:chOff x="0" y="0"/>
          <a:chExt cx="0" cy="0"/>
        </a:xfrm>
      </p:grpSpPr>
      <p:sp>
        <p:nvSpPr>
          <p:cNvPr id="5156" name="Google Shape;5156;p358"/>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5157" name="Google Shape;5157;p358"/>
          <p:cNvSpPr/>
          <p:nvPr>
            <p:ph idx="2" type="pic"/>
          </p:nvPr>
        </p:nvSpPr>
        <p:spPr>
          <a:xfrm>
            <a:off x="0" y="853000"/>
            <a:ext cx="2399100" cy="1078800"/>
          </a:xfrm>
          <a:prstGeom prst="rect">
            <a:avLst/>
          </a:prstGeom>
          <a:noFill/>
          <a:ln>
            <a:noFill/>
          </a:ln>
        </p:spPr>
      </p:sp>
      <p:sp>
        <p:nvSpPr>
          <p:cNvPr id="5158" name="Google Shape;5158;p35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59" name="Google Shape;5159;p35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60" name="Google Shape;5160;p35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1" name="Google Shape;5161;p35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62" name="Google Shape;5162;p358"/>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163" name="Google Shape;5163;p358"/>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164" name="Google Shape;5164;p358"/>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165" name="Google Shape;5165;p358"/>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166" name="Google Shape;5166;p358"/>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5167" name="Google Shape;5167;p358"/>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168" name="Google Shape;5168;p358"/>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5169" name="Google Shape;5169;p358"/>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5170" name="Google Shape;5170;p358"/>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5171" name="Google Shape;5171;p358"/>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5172" name="Shape 5172"/>
        <p:cNvGrpSpPr/>
        <p:nvPr/>
      </p:nvGrpSpPr>
      <p:grpSpPr>
        <a:xfrm>
          <a:off x="0" y="0"/>
          <a:ext cx="0" cy="0"/>
          <a:chOff x="0" y="0"/>
          <a:chExt cx="0" cy="0"/>
        </a:xfrm>
      </p:grpSpPr>
      <p:sp>
        <p:nvSpPr>
          <p:cNvPr id="5173" name="Google Shape;5173;p35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2">
  <p:cSld name="BLANK_1_14">
    <p:spTree>
      <p:nvGrpSpPr>
        <p:cNvPr id="5174" name="Shape 5174"/>
        <p:cNvGrpSpPr/>
        <p:nvPr/>
      </p:nvGrpSpPr>
      <p:grpSpPr>
        <a:xfrm>
          <a:off x="0" y="0"/>
          <a:ext cx="0" cy="0"/>
          <a:chOff x="0" y="0"/>
          <a:chExt cx="0" cy="0"/>
        </a:xfrm>
      </p:grpSpPr>
      <p:sp>
        <p:nvSpPr>
          <p:cNvPr id="5175" name="Google Shape;5175;p360"/>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176" name="Google Shape;5176;p36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177" name="Google Shape;5177;p360"/>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178" name="Google Shape;5178;p36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no graphic">
  <p:cSld name="Title and Content_1_1_1">
    <p:bg>
      <p:bgPr>
        <a:solidFill>
          <a:srgbClr val="FFFFFF"/>
        </a:solidFill>
      </p:bgPr>
    </p:bg>
    <p:spTree>
      <p:nvGrpSpPr>
        <p:cNvPr id="5183" name="Shape 5183"/>
        <p:cNvGrpSpPr/>
        <p:nvPr/>
      </p:nvGrpSpPr>
      <p:grpSpPr>
        <a:xfrm>
          <a:off x="0" y="0"/>
          <a:ext cx="0" cy="0"/>
          <a:chOff x="0" y="0"/>
          <a:chExt cx="0" cy="0"/>
        </a:xfrm>
      </p:grpSpPr>
      <p:sp>
        <p:nvSpPr>
          <p:cNvPr id="5184" name="Google Shape;5184;p362"/>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185" name="Google Shape;5185;p362"/>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186" name="Google Shape;5186;p362"/>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187" name="Google Shape;5187;p362"/>
          <p:cNvSpPr txBox="1"/>
          <p:nvPr>
            <p:ph idx="1"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o Title 1">
  <p:cSld name="Title Only_1">
    <p:bg>
      <p:bgPr>
        <a:blipFill>
          <a:blip r:embed="rId2">
            <a:alphaModFix/>
          </a:blip>
          <a:stretch>
            <a:fillRect/>
          </a:stretch>
        </a:blipFill>
      </p:bgPr>
    </p:bg>
    <p:spTree>
      <p:nvGrpSpPr>
        <p:cNvPr id="5188" name="Shape 5188"/>
        <p:cNvGrpSpPr/>
        <p:nvPr/>
      </p:nvGrpSpPr>
      <p:grpSpPr>
        <a:xfrm>
          <a:off x="0" y="0"/>
          <a:ext cx="0" cy="0"/>
          <a:chOff x="0" y="0"/>
          <a:chExt cx="0" cy="0"/>
        </a:xfrm>
      </p:grpSpPr>
      <p:sp>
        <p:nvSpPr>
          <p:cNvPr id="5189" name="Google Shape;5189;p363"/>
          <p:cNvSpPr txBox="1"/>
          <p:nvPr>
            <p:ph idx="10" type="dt"/>
          </p:nvPr>
        </p:nvSpPr>
        <p:spPr>
          <a:xfrm>
            <a:off x="628650" y="4348657"/>
            <a:ext cx="2057400" cy="2739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190" name="Google Shape;5190;p363"/>
          <p:cNvSpPr txBox="1"/>
          <p:nvPr>
            <p:ph type="title"/>
          </p:nvPr>
        </p:nvSpPr>
        <p:spPr>
          <a:xfrm>
            <a:off x="405544" y="2097919"/>
            <a:ext cx="4505700" cy="1050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600"/>
              <a:buNone/>
              <a:defRPr sz="29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91" name="Google Shape;5191;p363"/>
          <p:cNvSpPr txBox="1"/>
          <p:nvPr>
            <p:ph idx="1" type="subTitle"/>
          </p:nvPr>
        </p:nvSpPr>
        <p:spPr>
          <a:xfrm>
            <a:off x="405544" y="320786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solidFill>
                  <a:schemeClr val="dk1"/>
                </a:solidFill>
              </a:defRPr>
            </a:lvl2pPr>
            <a:lvl3pPr lvl="2" rtl="0" algn="l">
              <a:lnSpc>
                <a:spcPct val="115000"/>
              </a:lnSpc>
              <a:spcBef>
                <a:spcPts val="0"/>
              </a:spcBef>
              <a:spcAft>
                <a:spcPts val="0"/>
              </a:spcAft>
              <a:buSzPts val="1100"/>
              <a:buNone/>
              <a:defRPr b="1" sz="1100">
                <a:solidFill>
                  <a:schemeClr val="dk1"/>
                </a:solidFill>
              </a:defRPr>
            </a:lvl3pPr>
            <a:lvl4pPr lvl="3" rtl="0" algn="l">
              <a:lnSpc>
                <a:spcPct val="115000"/>
              </a:lnSpc>
              <a:spcBef>
                <a:spcPts val="0"/>
              </a:spcBef>
              <a:spcAft>
                <a:spcPts val="0"/>
              </a:spcAft>
              <a:buSzPts val="1100"/>
              <a:buNone/>
              <a:defRPr b="1" sz="1100">
                <a:solidFill>
                  <a:schemeClr val="dk1"/>
                </a:solidFill>
              </a:defRPr>
            </a:lvl4pPr>
            <a:lvl5pPr lvl="4" rtl="0" algn="l">
              <a:lnSpc>
                <a:spcPct val="115000"/>
              </a:lnSpc>
              <a:spcBef>
                <a:spcPts val="0"/>
              </a:spcBef>
              <a:spcAft>
                <a:spcPts val="0"/>
              </a:spcAft>
              <a:buSzPts val="1100"/>
              <a:buNone/>
              <a:defRPr b="1" sz="1100">
                <a:solidFill>
                  <a:schemeClr val="dk1"/>
                </a:solidFill>
              </a:defRPr>
            </a:lvl5pPr>
            <a:lvl6pPr lvl="5" rtl="0" algn="l">
              <a:lnSpc>
                <a:spcPct val="115000"/>
              </a:lnSpc>
              <a:spcBef>
                <a:spcPts val="0"/>
              </a:spcBef>
              <a:spcAft>
                <a:spcPts val="0"/>
              </a:spcAft>
              <a:buSzPts val="1100"/>
              <a:buNone/>
              <a:defRPr b="1" sz="1100">
                <a:solidFill>
                  <a:schemeClr val="dk1"/>
                </a:solidFill>
              </a:defRPr>
            </a:lvl6pPr>
            <a:lvl7pPr lvl="6" rtl="0" algn="l">
              <a:lnSpc>
                <a:spcPct val="115000"/>
              </a:lnSpc>
              <a:spcBef>
                <a:spcPts val="0"/>
              </a:spcBef>
              <a:spcAft>
                <a:spcPts val="0"/>
              </a:spcAft>
              <a:buSzPts val="1100"/>
              <a:buNone/>
              <a:defRPr b="1" sz="1100">
                <a:solidFill>
                  <a:schemeClr val="dk1"/>
                </a:solidFill>
              </a:defRPr>
            </a:lvl7pPr>
            <a:lvl8pPr lvl="7" rtl="0" algn="l">
              <a:lnSpc>
                <a:spcPct val="115000"/>
              </a:lnSpc>
              <a:spcBef>
                <a:spcPts val="0"/>
              </a:spcBef>
              <a:spcAft>
                <a:spcPts val="0"/>
              </a:spcAft>
              <a:buSzPts val="1100"/>
              <a:buNone/>
              <a:defRPr b="1" sz="1100">
                <a:solidFill>
                  <a:schemeClr val="dk1"/>
                </a:solidFill>
              </a:defRPr>
            </a:lvl8pPr>
            <a:lvl9pPr lvl="8" rtl="0" algn="l">
              <a:lnSpc>
                <a:spcPct val="115000"/>
              </a:lnSpc>
              <a:spcBef>
                <a:spcPts val="0"/>
              </a:spcBef>
              <a:spcAft>
                <a:spcPts val="0"/>
              </a:spcAft>
              <a:buSzPts val="1100"/>
              <a:buNone/>
              <a:defRPr b="1" sz="1100">
                <a:solidFill>
                  <a:schemeClr val="dk1"/>
                </a:solidFill>
              </a:defRPr>
            </a:lvl9pPr>
          </a:lstStyle>
          <a:p/>
        </p:txBody>
      </p:sp>
      <p:sp>
        <p:nvSpPr>
          <p:cNvPr id="5192" name="Google Shape;5192;p363"/>
          <p:cNvSpPr txBox="1"/>
          <p:nvPr>
            <p:ph idx="2" type="subTitle"/>
          </p:nvPr>
        </p:nvSpPr>
        <p:spPr>
          <a:xfrm>
            <a:off x="405544" y="4720594"/>
            <a:ext cx="2817000" cy="1581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100"/>
              <a:buNone/>
              <a:defRPr sz="1100">
                <a:solidFill>
                  <a:srgbClr val="9DA4AE"/>
                </a:solidFill>
              </a:defRPr>
            </a:lvl1pPr>
            <a:lvl2pPr lvl="1" rtl="0" algn="l">
              <a:lnSpc>
                <a:spcPct val="115000"/>
              </a:lnSpc>
              <a:spcBef>
                <a:spcPts val="0"/>
              </a:spcBef>
              <a:spcAft>
                <a:spcPts val="0"/>
              </a:spcAft>
              <a:buSzPts val="1100"/>
              <a:buNone/>
              <a:defRPr sz="1100"/>
            </a:lvl2pPr>
            <a:lvl3pPr lvl="2" rtl="0" algn="l">
              <a:lnSpc>
                <a:spcPct val="115000"/>
              </a:lnSpc>
              <a:spcBef>
                <a:spcPts val="0"/>
              </a:spcBef>
              <a:spcAft>
                <a:spcPts val="0"/>
              </a:spcAft>
              <a:buSzPts val="1100"/>
              <a:buNone/>
              <a:defRPr sz="1100"/>
            </a:lvl3pPr>
            <a:lvl4pPr lvl="3" rtl="0" algn="l">
              <a:lnSpc>
                <a:spcPct val="115000"/>
              </a:lnSpc>
              <a:spcBef>
                <a:spcPts val="0"/>
              </a:spcBef>
              <a:spcAft>
                <a:spcPts val="0"/>
              </a:spcAft>
              <a:buSzPts val="1100"/>
              <a:buNone/>
              <a:defRPr sz="1100"/>
            </a:lvl4pPr>
            <a:lvl5pPr lvl="4" rtl="0" algn="l">
              <a:lnSpc>
                <a:spcPct val="115000"/>
              </a:lnSpc>
              <a:spcBef>
                <a:spcPts val="0"/>
              </a:spcBef>
              <a:spcAft>
                <a:spcPts val="0"/>
              </a:spcAft>
              <a:buSzPts val="1100"/>
              <a:buNone/>
              <a:defRPr sz="1100"/>
            </a:lvl5pPr>
            <a:lvl6pPr lvl="5" rtl="0" algn="l">
              <a:lnSpc>
                <a:spcPct val="115000"/>
              </a:lnSpc>
              <a:spcBef>
                <a:spcPts val="0"/>
              </a:spcBef>
              <a:spcAft>
                <a:spcPts val="0"/>
              </a:spcAft>
              <a:buSzPts val="1100"/>
              <a:buNone/>
              <a:defRPr sz="1100"/>
            </a:lvl6pPr>
            <a:lvl7pPr lvl="6" rtl="0" algn="l">
              <a:lnSpc>
                <a:spcPct val="115000"/>
              </a:lnSpc>
              <a:spcBef>
                <a:spcPts val="0"/>
              </a:spcBef>
              <a:spcAft>
                <a:spcPts val="0"/>
              </a:spcAft>
              <a:buSzPts val="1100"/>
              <a:buNone/>
              <a:defRPr sz="1100"/>
            </a:lvl7pPr>
            <a:lvl8pPr lvl="7" rtl="0" algn="l">
              <a:lnSpc>
                <a:spcPct val="115000"/>
              </a:lnSpc>
              <a:spcBef>
                <a:spcPts val="0"/>
              </a:spcBef>
              <a:spcAft>
                <a:spcPts val="0"/>
              </a:spcAft>
              <a:buSzPts val="1100"/>
              <a:buNone/>
              <a:defRPr sz="1100"/>
            </a:lvl8pPr>
            <a:lvl9pPr lvl="8" rtl="0" algn="l">
              <a:lnSpc>
                <a:spcPct val="115000"/>
              </a:lnSpc>
              <a:spcBef>
                <a:spcPts val="0"/>
              </a:spcBef>
              <a:spcAft>
                <a:spcPts val="0"/>
              </a:spcAft>
              <a:buSzPts val="1100"/>
              <a:buNone/>
              <a:defRPr sz="1100"/>
            </a:lvl9pPr>
          </a:lstStyle>
          <a:p/>
        </p:txBody>
      </p:sp>
      <p:sp>
        <p:nvSpPr>
          <p:cNvPr id="5193" name="Google Shape;5193;p363"/>
          <p:cNvSpPr txBox="1"/>
          <p:nvPr>
            <p:ph idx="3" type="subTitle"/>
          </p:nvPr>
        </p:nvSpPr>
        <p:spPr>
          <a:xfrm>
            <a:off x="5860950" y="4720594"/>
            <a:ext cx="2817000" cy="1581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100"/>
              <a:buNone/>
              <a:defRPr sz="1100">
                <a:solidFill>
                  <a:srgbClr val="9DA4AE"/>
                </a:solidFill>
              </a:defRPr>
            </a:lvl1pPr>
            <a:lvl2pPr lvl="1" rtl="0" algn="r">
              <a:lnSpc>
                <a:spcPct val="115000"/>
              </a:lnSpc>
              <a:spcBef>
                <a:spcPts val="0"/>
              </a:spcBef>
              <a:spcAft>
                <a:spcPts val="0"/>
              </a:spcAft>
              <a:buSzPts val="1100"/>
              <a:buNone/>
              <a:defRPr sz="1100"/>
            </a:lvl2pPr>
            <a:lvl3pPr lvl="2" rtl="0" algn="r">
              <a:lnSpc>
                <a:spcPct val="115000"/>
              </a:lnSpc>
              <a:spcBef>
                <a:spcPts val="0"/>
              </a:spcBef>
              <a:spcAft>
                <a:spcPts val="0"/>
              </a:spcAft>
              <a:buSzPts val="1100"/>
              <a:buNone/>
              <a:defRPr sz="1100"/>
            </a:lvl3pPr>
            <a:lvl4pPr lvl="3" rtl="0" algn="r">
              <a:lnSpc>
                <a:spcPct val="115000"/>
              </a:lnSpc>
              <a:spcBef>
                <a:spcPts val="0"/>
              </a:spcBef>
              <a:spcAft>
                <a:spcPts val="0"/>
              </a:spcAft>
              <a:buSzPts val="1100"/>
              <a:buNone/>
              <a:defRPr sz="1100"/>
            </a:lvl4pPr>
            <a:lvl5pPr lvl="4" rtl="0" algn="r">
              <a:lnSpc>
                <a:spcPct val="115000"/>
              </a:lnSpc>
              <a:spcBef>
                <a:spcPts val="0"/>
              </a:spcBef>
              <a:spcAft>
                <a:spcPts val="0"/>
              </a:spcAft>
              <a:buSzPts val="1100"/>
              <a:buNone/>
              <a:defRPr sz="1100"/>
            </a:lvl5pPr>
            <a:lvl6pPr lvl="5" rtl="0" algn="r">
              <a:lnSpc>
                <a:spcPct val="115000"/>
              </a:lnSpc>
              <a:spcBef>
                <a:spcPts val="0"/>
              </a:spcBef>
              <a:spcAft>
                <a:spcPts val="0"/>
              </a:spcAft>
              <a:buSzPts val="1100"/>
              <a:buNone/>
              <a:defRPr sz="1100"/>
            </a:lvl6pPr>
            <a:lvl7pPr lvl="6" rtl="0" algn="r">
              <a:lnSpc>
                <a:spcPct val="115000"/>
              </a:lnSpc>
              <a:spcBef>
                <a:spcPts val="0"/>
              </a:spcBef>
              <a:spcAft>
                <a:spcPts val="0"/>
              </a:spcAft>
              <a:buSzPts val="1100"/>
              <a:buNone/>
              <a:defRPr sz="1100"/>
            </a:lvl7pPr>
            <a:lvl8pPr lvl="7" rtl="0" algn="r">
              <a:lnSpc>
                <a:spcPct val="115000"/>
              </a:lnSpc>
              <a:spcBef>
                <a:spcPts val="0"/>
              </a:spcBef>
              <a:spcAft>
                <a:spcPts val="0"/>
              </a:spcAft>
              <a:buSzPts val="1100"/>
              <a:buNone/>
              <a:defRPr sz="1100"/>
            </a:lvl8pPr>
            <a:lvl9pPr lvl="8" rtl="0" algn="r">
              <a:lnSpc>
                <a:spcPct val="115000"/>
              </a:lnSpc>
              <a:spcBef>
                <a:spcPts val="0"/>
              </a:spcBef>
              <a:spcAft>
                <a:spcPts val="0"/>
              </a:spcAft>
              <a:buSzPts val="1100"/>
              <a:buNone/>
              <a:defRPr sz="1100"/>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o Title 2">
  <p:cSld name="Title Only_1_1">
    <p:bg>
      <p:bgPr>
        <a:blipFill>
          <a:blip r:embed="rId2">
            <a:alphaModFix/>
          </a:blip>
          <a:stretch>
            <a:fillRect/>
          </a:stretch>
        </a:blipFill>
      </p:bgPr>
    </p:bg>
    <p:spTree>
      <p:nvGrpSpPr>
        <p:cNvPr id="5194" name="Shape 5194"/>
        <p:cNvGrpSpPr/>
        <p:nvPr/>
      </p:nvGrpSpPr>
      <p:grpSpPr>
        <a:xfrm>
          <a:off x="0" y="0"/>
          <a:ext cx="0" cy="0"/>
          <a:chOff x="0" y="0"/>
          <a:chExt cx="0" cy="0"/>
        </a:xfrm>
      </p:grpSpPr>
      <p:sp>
        <p:nvSpPr>
          <p:cNvPr id="5195" name="Google Shape;5195;p364"/>
          <p:cNvSpPr txBox="1"/>
          <p:nvPr>
            <p:ph idx="10" type="dt"/>
          </p:nvPr>
        </p:nvSpPr>
        <p:spPr>
          <a:xfrm>
            <a:off x="628650" y="4348657"/>
            <a:ext cx="2057400" cy="2739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196" name="Google Shape;5196;p364"/>
          <p:cNvSpPr txBox="1"/>
          <p:nvPr>
            <p:ph type="title"/>
          </p:nvPr>
        </p:nvSpPr>
        <p:spPr>
          <a:xfrm>
            <a:off x="405544" y="2097919"/>
            <a:ext cx="4505700" cy="1050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600"/>
              <a:buNone/>
              <a:defRPr sz="29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97" name="Google Shape;5197;p364"/>
          <p:cNvSpPr txBox="1"/>
          <p:nvPr>
            <p:ph idx="1" type="subTitle"/>
          </p:nvPr>
        </p:nvSpPr>
        <p:spPr>
          <a:xfrm>
            <a:off x="405544" y="320786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solidFill>
                  <a:schemeClr val="dk1"/>
                </a:solidFill>
              </a:defRPr>
            </a:lvl2pPr>
            <a:lvl3pPr lvl="2" rtl="0" algn="l">
              <a:lnSpc>
                <a:spcPct val="115000"/>
              </a:lnSpc>
              <a:spcBef>
                <a:spcPts val="0"/>
              </a:spcBef>
              <a:spcAft>
                <a:spcPts val="0"/>
              </a:spcAft>
              <a:buSzPts val="1100"/>
              <a:buNone/>
              <a:defRPr b="1" sz="1100">
                <a:solidFill>
                  <a:schemeClr val="dk1"/>
                </a:solidFill>
              </a:defRPr>
            </a:lvl3pPr>
            <a:lvl4pPr lvl="3" rtl="0" algn="l">
              <a:lnSpc>
                <a:spcPct val="115000"/>
              </a:lnSpc>
              <a:spcBef>
                <a:spcPts val="0"/>
              </a:spcBef>
              <a:spcAft>
                <a:spcPts val="0"/>
              </a:spcAft>
              <a:buSzPts val="1100"/>
              <a:buNone/>
              <a:defRPr b="1" sz="1100">
                <a:solidFill>
                  <a:schemeClr val="dk1"/>
                </a:solidFill>
              </a:defRPr>
            </a:lvl4pPr>
            <a:lvl5pPr lvl="4" rtl="0" algn="l">
              <a:lnSpc>
                <a:spcPct val="115000"/>
              </a:lnSpc>
              <a:spcBef>
                <a:spcPts val="0"/>
              </a:spcBef>
              <a:spcAft>
                <a:spcPts val="0"/>
              </a:spcAft>
              <a:buSzPts val="1100"/>
              <a:buNone/>
              <a:defRPr b="1" sz="1100">
                <a:solidFill>
                  <a:schemeClr val="dk1"/>
                </a:solidFill>
              </a:defRPr>
            </a:lvl5pPr>
            <a:lvl6pPr lvl="5" rtl="0" algn="l">
              <a:lnSpc>
                <a:spcPct val="115000"/>
              </a:lnSpc>
              <a:spcBef>
                <a:spcPts val="0"/>
              </a:spcBef>
              <a:spcAft>
                <a:spcPts val="0"/>
              </a:spcAft>
              <a:buSzPts val="1100"/>
              <a:buNone/>
              <a:defRPr b="1" sz="1100">
                <a:solidFill>
                  <a:schemeClr val="dk1"/>
                </a:solidFill>
              </a:defRPr>
            </a:lvl6pPr>
            <a:lvl7pPr lvl="6" rtl="0" algn="l">
              <a:lnSpc>
                <a:spcPct val="115000"/>
              </a:lnSpc>
              <a:spcBef>
                <a:spcPts val="0"/>
              </a:spcBef>
              <a:spcAft>
                <a:spcPts val="0"/>
              </a:spcAft>
              <a:buSzPts val="1100"/>
              <a:buNone/>
              <a:defRPr b="1" sz="1100">
                <a:solidFill>
                  <a:schemeClr val="dk1"/>
                </a:solidFill>
              </a:defRPr>
            </a:lvl7pPr>
            <a:lvl8pPr lvl="7" rtl="0" algn="l">
              <a:lnSpc>
                <a:spcPct val="115000"/>
              </a:lnSpc>
              <a:spcBef>
                <a:spcPts val="0"/>
              </a:spcBef>
              <a:spcAft>
                <a:spcPts val="0"/>
              </a:spcAft>
              <a:buSzPts val="1100"/>
              <a:buNone/>
              <a:defRPr b="1" sz="1100">
                <a:solidFill>
                  <a:schemeClr val="dk1"/>
                </a:solidFill>
              </a:defRPr>
            </a:lvl8pPr>
            <a:lvl9pPr lvl="8" rtl="0" algn="l">
              <a:lnSpc>
                <a:spcPct val="115000"/>
              </a:lnSpc>
              <a:spcBef>
                <a:spcPts val="0"/>
              </a:spcBef>
              <a:spcAft>
                <a:spcPts val="0"/>
              </a:spcAft>
              <a:buSzPts val="1100"/>
              <a:buNone/>
              <a:defRPr b="1" sz="1100">
                <a:solidFill>
                  <a:schemeClr val="dk1"/>
                </a:solidFill>
              </a:defRPr>
            </a:lvl9pPr>
          </a:lstStyle>
          <a:p/>
        </p:txBody>
      </p:sp>
      <p:sp>
        <p:nvSpPr>
          <p:cNvPr id="5198" name="Google Shape;5198;p364"/>
          <p:cNvSpPr txBox="1"/>
          <p:nvPr>
            <p:ph idx="2" type="subTitle"/>
          </p:nvPr>
        </p:nvSpPr>
        <p:spPr>
          <a:xfrm>
            <a:off x="405544" y="4720594"/>
            <a:ext cx="2817000" cy="1581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100"/>
              <a:buNone/>
              <a:defRPr sz="1100">
                <a:solidFill>
                  <a:srgbClr val="9DA4AE"/>
                </a:solidFill>
              </a:defRPr>
            </a:lvl1pPr>
            <a:lvl2pPr lvl="1" rtl="0" algn="l">
              <a:lnSpc>
                <a:spcPct val="115000"/>
              </a:lnSpc>
              <a:spcBef>
                <a:spcPts val="0"/>
              </a:spcBef>
              <a:spcAft>
                <a:spcPts val="0"/>
              </a:spcAft>
              <a:buSzPts val="1100"/>
              <a:buNone/>
              <a:defRPr sz="1100"/>
            </a:lvl2pPr>
            <a:lvl3pPr lvl="2" rtl="0" algn="l">
              <a:lnSpc>
                <a:spcPct val="115000"/>
              </a:lnSpc>
              <a:spcBef>
                <a:spcPts val="0"/>
              </a:spcBef>
              <a:spcAft>
                <a:spcPts val="0"/>
              </a:spcAft>
              <a:buSzPts val="1100"/>
              <a:buNone/>
              <a:defRPr sz="1100"/>
            </a:lvl3pPr>
            <a:lvl4pPr lvl="3" rtl="0" algn="l">
              <a:lnSpc>
                <a:spcPct val="115000"/>
              </a:lnSpc>
              <a:spcBef>
                <a:spcPts val="0"/>
              </a:spcBef>
              <a:spcAft>
                <a:spcPts val="0"/>
              </a:spcAft>
              <a:buSzPts val="1100"/>
              <a:buNone/>
              <a:defRPr sz="1100"/>
            </a:lvl4pPr>
            <a:lvl5pPr lvl="4" rtl="0" algn="l">
              <a:lnSpc>
                <a:spcPct val="115000"/>
              </a:lnSpc>
              <a:spcBef>
                <a:spcPts val="0"/>
              </a:spcBef>
              <a:spcAft>
                <a:spcPts val="0"/>
              </a:spcAft>
              <a:buSzPts val="1100"/>
              <a:buNone/>
              <a:defRPr sz="1100"/>
            </a:lvl5pPr>
            <a:lvl6pPr lvl="5" rtl="0" algn="l">
              <a:lnSpc>
                <a:spcPct val="115000"/>
              </a:lnSpc>
              <a:spcBef>
                <a:spcPts val="0"/>
              </a:spcBef>
              <a:spcAft>
                <a:spcPts val="0"/>
              </a:spcAft>
              <a:buSzPts val="1100"/>
              <a:buNone/>
              <a:defRPr sz="1100"/>
            </a:lvl6pPr>
            <a:lvl7pPr lvl="6" rtl="0" algn="l">
              <a:lnSpc>
                <a:spcPct val="115000"/>
              </a:lnSpc>
              <a:spcBef>
                <a:spcPts val="0"/>
              </a:spcBef>
              <a:spcAft>
                <a:spcPts val="0"/>
              </a:spcAft>
              <a:buSzPts val="1100"/>
              <a:buNone/>
              <a:defRPr sz="1100"/>
            </a:lvl7pPr>
            <a:lvl8pPr lvl="7" rtl="0" algn="l">
              <a:lnSpc>
                <a:spcPct val="115000"/>
              </a:lnSpc>
              <a:spcBef>
                <a:spcPts val="0"/>
              </a:spcBef>
              <a:spcAft>
                <a:spcPts val="0"/>
              </a:spcAft>
              <a:buSzPts val="1100"/>
              <a:buNone/>
              <a:defRPr sz="1100"/>
            </a:lvl8pPr>
            <a:lvl9pPr lvl="8" rtl="0" algn="l">
              <a:lnSpc>
                <a:spcPct val="115000"/>
              </a:lnSpc>
              <a:spcBef>
                <a:spcPts val="0"/>
              </a:spcBef>
              <a:spcAft>
                <a:spcPts val="0"/>
              </a:spcAft>
              <a:buSzPts val="1100"/>
              <a:buNone/>
              <a:defRPr sz="1100"/>
            </a:lvl9pPr>
          </a:lstStyle>
          <a:p/>
        </p:txBody>
      </p:sp>
      <p:sp>
        <p:nvSpPr>
          <p:cNvPr id="5199" name="Google Shape;5199;p364"/>
          <p:cNvSpPr txBox="1"/>
          <p:nvPr>
            <p:ph idx="3" type="subTitle"/>
          </p:nvPr>
        </p:nvSpPr>
        <p:spPr>
          <a:xfrm>
            <a:off x="5860950" y="4720594"/>
            <a:ext cx="2817000" cy="1581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100"/>
              <a:buNone/>
              <a:defRPr sz="1100">
                <a:solidFill>
                  <a:srgbClr val="9DA4AE"/>
                </a:solidFill>
              </a:defRPr>
            </a:lvl1pPr>
            <a:lvl2pPr lvl="1" rtl="0" algn="r">
              <a:lnSpc>
                <a:spcPct val="115000"/>
              </a:lnSpc>
              <a:spcBef>
                <a:spcPts val="0"/>
              </a:spcBef>
              <a:spcAft>
                <a:spcPts val="0"/>
              </a:spcAft>
              <a:buSzPts val="1100"/>
              <a:buNone/>
              <a:defRPr sz="1100"/>
            </a:lvl2pPr>
            <a:lvl3pPr lvl="2" rtl="0" algn="r">
              <a:lnSpc>
                <a:spcPct val="115000"/>
              </a:lnSpc>
              <a:spcBef>
                <a:spcPts val="0"/>
              </a:spcBef>
              <a:spcAft>
                <a:spcPts val="0"/>
              </a:spcAft>
              <a:buSzPts val="1100"/>
              <a:buNone/>
              <a:defRPr sz="1100"/>
            </a:lvl3pPr>
            <a:lvl4pPr lvl="3" rtl="0" algn="r">
              <a:lnSpc>
                <a:spcPct val="115000"/>
              </a:lnSpc>
              <a:spcBef>
                <a:spcPts val="0"/>
              </a:spcBef>
              <a:spcAft>
                <a:spcPts val="0"/>
              </a:spcAft>
              <a:buSzPts val="1100"/>
              <a:buNone/>
              <a:defRPr sz="1100"/>
            </a:lvl4pPr>
            <a:lvl5pPr lvl="4" rtl="0" algn="r">
              <a:lnSpc>
                <a:spcPct val="115000"/>
              </a:lnSpc>
              <a:spcBef>
                <a:spcPts val="0"/>
              </a:spcBef>
              <a:spcAft>
                <a:spcPts val="0"/>
              </a:spcAft>
              <a:buSzPts val="1100"/>
              <a:buNone/>
              <a:defRPr sz="1100"/>
            </a:lvl5pPr>
            <a:lvl6pPr lvl="5" rtl="0" algn="r">
              <a:lnSpc>
                <a:spcPct val="115000"/>
              </a:lnSpc>
              <a:spcBef>
                <a:spcPts val="0"/>
              </a:spcBef>
              <a:spcAft>
                <a:spcPts val="0"/>
              </a:spcAft>
              <a:buSzPts val="1100"/>
              <a:buNone/>
              <a:defRPr sz="1100"/>
            </a:lvl6pPr>
            <a:lvl7pPr lvl="6" rtl="0" algn="r">
              <a:lnSpc>
                <a:spcPct val="115000"/>
              </a:lnSpc>
              <a:spcBef>
                <a:spcPts val="0"/>
              </a:spcBef>
              <a:spcAft>
                <a:spcPts val="0"/>
              </a:spcAft>
              <a:buSzPts val="1100"/>
              <a:buNone/>
              <a:defRPr sz="1100"/>
            </a:lvl7pPr>
            <a:lvl8pPr lvl="7" rtl="0" algn="r">
              <a:lnSpc>
                <a:spcPct val="115000"/>
              </a:lnSpc>
              <a:spcBef>
                <a:spcPts val="0"/>
              </a:spcBef>
              <a:spcAft>
                <a:spcPts val="0"/>
              </a:spcAft>
              <a:buSzPts val="1100"/>
              <a:buNone/>
              <a:defRPr sz="1100"/>
            </a:lvl8pPr>
            <a:lvl9pPr lvl="8" rtl="0" algn="r">
              <a:lnSpc>
                <a:spcPct val="115000"/>
              </a:lnSpc>
              <a:spcBef>
                <a:spcPts val="0"/>
              </a:spcBef>
              <a:spcAft>
                <a:spcPts val="0"/>
              </a:spcAft>
              <a:buSzPts val="1100"/>
              <a:buNone/>
              <a:defRPr sz="11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o Title 3">
  <p:cSld name="Title Only_1_2">
    <p:bg>
      <p:bgPr>
        <a:blipFill>
          <a:blip r:embed="rId2">
            <a:alphaModFix/>
          </a:blip>
          <a:stretch>
            <a:fillRect/>
          </a:stretch>
        </a:blipFill>
      </p:bgPr>
    </p:bg>
    <p:spTree>
      <p:nvGrpSpPr>
        <p:cNvPr id="5200" name="Shape 5200"/>
        <p:cNvGrpSpPr/>
        <p:nvPr/>
      </p:nvGrpSpPr>
      <p:grpSpPr>
        <a:xfrm>
          <a:off x="0" y="0"/>
          <a:ext cx="0" cy="0"/>
          <a:chOff x="0" y="0"/>
          <a:chExt cx="0" cy="0"/>
        </a:xfrm>
      </p:grpSpPr>
      <p:sp>
        <p:nvSpPr>
          <p:cNvPr id="5201" name="Google Shape;5201;p365"/>
          <p:cNvSpPr txBox="1"/>
          <p:nvPr>
            <p:ph idx="10" type="dt"/>
          </p:nvPr>
        </p:nvSpPr>
        <p:spPr>
          <a:xfrm>
            <a:off x="628650" y="4348657"/>
            <a:ext cx="2057400" cy="2739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02" name="Google Shape;5202;p365"/>
          <p:cNvSpPr txBox="1"/>
          <p:nvPr>
            <p:ph type="title"/>
          </p:nvPr>
        </p:nvSpPr>
        <p:spPr>
          <a:xfrm>
            <a:off x="405544" y="2097919"/>
            <a:ext cx="4505700" cy="1050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600"/>
              <a:buNone/>
              <a:defRPr sz="29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03" name="Google Shape;5203;p365"/>
          <p:cNvSpPr txBox="1"/>
          <p:nvPr>
            <p:ph idx="1" type="subTitle"/>
          </p:nvPr>
        </p:nvSpPr>
        <p:spPr>
          <a:xfrm>
            <a:off x="405544" y="320786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solidFill>
                  <a:schemeClr val="dk1"/>
                </a:solidFill>
              </a:defRPr>
            </a:lvl2pPr>
            <a:lvl3pPr lvl="2" rtl="0" algn="l">
              <a:lnSpc>
                <a:spcPct val="115000"/>
              </a:lnSpc>
              <a:spcBef>
                <a:spcPts val="0"/>
              </a:spcBef>
              <a:spcAft>
                <a:spcPts val="0"/>
              </a:spcAft>
              <a:buSzPts val="1100"/>
              <a:buNone/>
              <a:defRPr b="1" sz="1100">
                <a:solidFill>
                  <a:schemeClr val="dk1"/>
                </a:solidFill>
              </a:defRPr>
            </a:lvl3pPr>
            <a:lvl4pPr lvl="3" rtl="0" algn="l">
              <a:lnSpc>
                <a:spcPct val="115000"/>
              </a:lnSpc>
              <a:spcBef>
                <a:spcPts val="0"/>
              </a:spcBef>
              <a:spcAft>
                <a:spcPts val="0"/>
              </a:spcAft>
              <a:buSzPts val="1100"/>
              <a:buNone/>
              <a:defRPr b="1" sz="1100">
                <a:solidFill>
                  <a:schemeClr val="dk1"/>
                </a:solidFill>
              </a:defRPr>
            </a:lvl4pPr>
            <a:lvl5pPr lvl="4" rtl="0" algn="l">
              <a:lnSpc>
                <a:spcPct val="115000"/>
              </a:lnSpc>
              <a:spcBef>
                <a:spcPts val="0"/>
              </a:spcBef>
              <a:spcAft>
                <a:spcPts val="0"/>
              </a:spcAft>
              <a:buSzPts val="1100"/>
              <a:buNone/>
              <a:defRPr b="1" sz="1100">
                <a:solidFill>
                  <a:schemeClr val="dk1"/>
                </a:solidFill>
              </a:defRPr>
            </a:lvl5pPr>
            <a:lvl6pPr lvl="5" rtl="0" algn="l">
              <a:lnSpc>
                <a:spcPct val="115000"/>
              </a:lnSpc>
              <a:spcBef>
                <a:spcPts val="0"/>
              </a:spcBef>
              <a:spcAft>
                <a:spcPts val="0"/>
              </a:spcAft>
              <a:buSzPts val="1100"/>
              <a:buNone/>
              <a:defRPr b="1" sz="1100">
                <a:solidFill>
                  <a:schemeClr val="dk1"/>
                </a:solidFill>
              </a:defRPr>
            </a:lvl6pPr>
            <a:lvl7pPr lvl="6" rtl="0" algn="l">
              <a:lnSpc>
                <a:spcPct val="115000"/>
              </a:lnSpc>
              <a:spcBef>
                <a:spcPts val="0"/>
              </a:spcBef>
              <a:spcAft>
                <a:spcPts val="0"/>
              </a:spcAft>
              <a:buSzPts val="1100"/>
              <a:buNone/>
              <a:defRPr b="1" sz="1100">
                <a:solidFill>
                  <a:schemeClr val="dk1"/>
                </a:solidFill>
              </a:defRPr>
            </a:lvl7pPr>
            <a:lvl8pPr lvl="7" rtl="0" algn="l">
              <a:lnSpc>
                <a:spcPct val="115000"/>
              </a:lnSpc>
              <a:spcBef>
                <a:spcPts val="0"/>
              </a:spcBef>
              <a:spcAft>
                <a:spcPts val="0"/>
              </a:spcAft>
              <a:buSzPts val="1100"/>
              <a:buNone/>
              <a:defRPr b="1" sz="1100">
                <a:solidFill>
                  <a:schemeClr val="dk1"/>
                </a:solidFill>
              </a:defRPr>
            </a:lvl8pPr>
            <a:lvl9pPr lvl="8" rtl="0" algn="l">
              <a:lnSpc>
                <a:spcPct val="115000"/>
              </a:lnSpc>
              <a:spcBef>
                <a:spcPts val="0"/>
              </a:spcBef>
              <a:spcAft>
                <a:spcPts val="0"/>
              </a:spcAft>
              <a:buSzPts val="1100"/>
              <a:buNone/>
              <a:defRPr b="1" sz="1100">
                <a:solidFill>
                  <a:schemeClr val="dk1"/>
                </a:solidFill>
              </a:defRPr>
            </a:lvl9pPr>
          </a:lstStyle>
          <a:p/>
        </p:txBody>
      </p:sp>
      <p:sp>
        <p:nvSpPr>
          <p:cNvPr id="5204" name="Google Shape;5204;p365"/>
          <p:cNvSpPr txBox="1"/>
          <p:nvPr>
            <p:ph idx="2" type="subTitle"/>
          </p:nvPr>
        </p:nvSpPr>
        <p:spPr>
          <a:xfrm>
            <a:off x="405544" y="4720594"/>
            <a:ext cx="2817000" cy="1581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100"/>
              <a:buNone/>
              <a:defRPr sz="1100">
                <a:solidFill>
                  <a:srgbClr val="9DA4AE"/>
                </a:solidFill>
              </a:defRPr>
            </a:lvl1pPr>
            <a:lvl2pPr lvl="1" rtl="0" algn="l">
              <a:lnSpc>
                <a:spcPct val="115000"/>
              </a:lnSpc>
              <a:spcBef>
                <a:spcPts val="0"/>
              </a:spcBef>
              <a:spcAft>
                <a:spcPts val="0"/>
              </a:spcAft>
              <a:buSzPts val="1100"/>
              <a:buNone/>
              <a:defRPr sz="1100"/>
            </a:lvl2pPr>
            <a:lvl3pPr lvl="2" rtl="0" algn="l">
              <a:lnSpc>
                <a:spcPct val="115000"/>
              </a:lnSpc>
              <a:spcBef>
                <a:spcPts val="0"/>
              </a:spcBef>
              <a:spcAft>
                <a:spcPts val="0"/>
              </a:spcAft>
              <a:buSzPts val="1100"/>
              <a:buNone/>
              <a:defRPr sz="1100"/>
            </a:lvl3pPr>
            <a:lvl4pPr lvl="3" rtl="0" algn="l">
              <a:lnSpc>
                <a:spcPct val="115000"/>
              </a:lnSpc>
              <a:spcBef>
                <a:spcPts val="0"/>
              </a:spcBef>
              <a:spcAft>
                <a:spcPts val="0"/>
              </a:spcAft>
              <a:buSzPts val="1100"/>
              <a:buNone/>
              <a:defRPr sz="1100"/>
            </a:lvl4pPr>
            <a:lvl5pPr lvl="4" rtl="0" algn="l">
              <a:lnSpc>
                <a:spcPct val="115000"/>
              </a:lnSpc>
              <a:spcBef>
                <a:spcPts val="0"/>
              </a:spcBef>
              <a:spcAft>
                <a:spcPts val="0"/>
              </a:spcAft>
              <a:buSzPts val="1100"/>
              <a:buNone/>
              <a:defRPr sz="1100"/>
            </a:lvl5pPr>
            <a:lvl6pPr lvl="5" rtl="0" algn="l">
              <a:lnSpc>
                <a:spcPct val="115000"/>
              </a:lnSpc>
              <a:spcBef>
                <a:spcPts val="0"/>
              </a:spcBef>
              <a:spcAft>
                <a:spcPts val="0"/>
              </a:spcAft>
              <a:buSzPts val="1100"/>
              <a:buNone/>
              <a:defRPr sz="1100"/>
            </a:lvl6pPr>
            <a:lvl7pPr lvl="6" rtl="0" algn="l">
              <a:lnSpc>
                <a:spcPct val="115000"/>
              </a:lnSpc>
              <a:spcBef>
                <a:spcPts val="0"/>
              </a:spcBef>
              <a:spcAft>
                <a:spcPts val="0"/>
              </a:spcAft>
              <a:buSzPts val="1100"/>
              <a:buNone/>
              <a:defRPr sz="1100"/>
            </a:lvl7pPr>
            <a:lvl8pPr lvl="7" rtl="0" algn="l">
              <a:lnSpc>
                <a:spcPct val="115000"/>
              </a:lnSpc>
              <a:spcBef>
                <a:spcPts val="0"/>
              </a:spcBef>
              <a:spcAft>
                <a:spcPts val="0"/>
              </a:spcAft>
              <a:buSzPts val="1100"/>
              <a:buNone/>
              <a:defRPr sz="1100"/>
            </a:lvl8pPr>
            <a:lvl9pPr lvl="8" rtl="0" algn="l">
              <a:lnSpc>
                <a:spcPct val="115000"/>
              </a:lnSpc>
              <a:spcBef>
                <a:spcPts val="0"/>
              </a:spcBef>
              <a:spcAft>
                <a:spcPts val="0"/>
              </a:spcAft>
              <a:buSzPts val="1100"/>
              <a:buNone/>
              <a:defRPr sz="1100"/>
            </a:lvl9pPr>
          </a:lstStyle>
          <a:p/>
        </p:txBody>
      </p:sp>
      <p:sp>
        <p:nvSpPr>
          <p:cNvPr id="5205" name="Google Shape;5205;p365"/>
          <p:cNvSpPr txBox="1"/>
          <p:nvPr>
            <p:ph idx="3" type="subTitle"/>
          </p:nvPr>
        </p:nvSpPr>
        <p:spPr>
          <a:xfrm>
            <a:off x="5860950" y="4720594"/>
            <a:ext cx="2817000" cy="1581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100"/>
              <a:buNone/>
              <a:defRPr sz="1100">
                <a:solidFill>
                  <a:srgbClr val="9DA4AE"/>
                </a:solidFill>
              </a:defRPr>
            </a:lvl1pPr>
            <a:lvl2pPr lvl="1" rtl="0" algn="r">
              <a:lnSpc>
                <a:spcPct val="115000"/>
              </a:lnSpc>
              <a:spcBef>
                <a:spcPts val="0"/>
              </a:spcBef>
              <a:spcAft>
                <a:spcPts val="0"/>
              </a:spcAft>
              <a:buSzPts val="1100"/>
              <a:buNone/>
              <a:defRPr sz="1100"/>
            </a:lvl2pPr>
            <a:lvl3pPr lvl="2" rtl="0" algn="r">
              <a:lnSpc>
                <a:spcPct val="115000"/>
              </a:lnSpc>
              <a:spcBef>
                <a:spcPts val="0"/>
              </a:spcBef>
              <a:spcAft>
                <a:spcPts val="0"/>
              </a:spcAft>
              <a:buSzPts val="1100"/>
              <a:buNone/>
              <a:defRPr sz="1100"/>
            </a:lvl3pPr>
            <a:lvl4pPr lvl="3" rtl="0" algn="r">
              <a:lnSpc>
                <a:spcPct val="115000"/>
              </a:lnSpc>
              <a:spcBef>
                <a:spcPts val="0"/>
              </a:spcBef>
              <a:spcAft>
                <a:spcPts val="0"/>
              </a:spcAft>
              <a:buSzPts val="1100"/>
              <a:buNone/>
              <a:defRPr sz="1100"/>
            </a:lvl4pPr>
            <a:lvl5pPr lvl="4" rtl="0" algn="r">
              <a:lnSpc>
                <a:spcPct val="115000"/>
              </a:lnSpc>
              <a:spcBef>
                <a:spcPts val="0"/>
              </a:spcBef>
              <a:spcAft>
                <a:spcPts val="0"/>
              </a:spcAft>
              <a:buSzPts val="1100"/>
              <a:buNone/>
              <a:defRPr sz="1100"/>
            </a:lvl5pPr>
            <a:lvl6pPr lvl="5" rtl="0" algn="r">
              <a:lnSpc>
                <a:spcPct val="115000"/>
              </a:lnSpc>
              <a:spcBef>
                <a:spcPts val="0"/>
              </a:spcBef>
              <a:spcAft>
                <a:spcPts val="0"/>
              </a:spcAft>
              <a:buSzPts val="1100"/>
              <a:buNone/>
              <a:defRPr sz="1100"/>
            </a:lvl6pPr>
            <a:lvl7pPr lvl="6" rtl="0" algn="r">
              <a:lnSpc>
                <a:spcPct val="115000"/>
              </a:lnSpc>
              <a:spcBef>
                <a:spcPts val="0"/>
              </a:spcBef>
              <a:spcAft>
                <a:spcPts val="0"/>
              </a:spcAft>
              <a:buSzPts val="1100"/>
              <a:buNone/>
              <a:defRPr sz="1100"/>
            </a:lvl7pPr>
            <a:lvl8pPr lvl="7" rtl="0" algn="r">
              <a:lnSpc>
                <a:spcPct val="115000"/>
              </a:lnSpc>
              <a:spcBef>
                <a:spcPts val="0"/>
              </a:spcBef>
              <a:spcAft>
                <a:spcPts val="0"/>
              </a:spcAft>
              <a:buSzPts val="1100"/>
              <a:buNone/>
              <a:defRPr sz="1100"/>
            </a:lvl8pPr>
            <a:lvl9pPr lvl="8" rtl="0" algn="r">
              <a:lnSpc>
                <a:spcPct val="115000"/>
              </a:lnSpc>
              <a:spcBef>
                <a:spcPts val="0"/>
              </a:spcBef>
              <a:spcAft>
                <a:spcPts val="0"/>
              </a:spcAft>
              <a:buSzPts val="1100"/>
              <a:buNone/>
              <a:defRPr sz="11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o Title 4">
  <p:cSld name="5_Title Slide">
    <p:bg>
      <p:bgPr>
        <a:blipFill>
          <a:blip r:embed="rId2">
            <a:alphaModFix/>
          </a:blip>
          <a:stretch>
            <a:fillRect/>
          </a:stretch>
        </a:blipFill>
      </p:bgPr>
    </p:bg>
    <p:spTree>
      <p:nvGrpSpPr>
        <p:cNvPr id="5206" name="Shape 5206"/>
        <p:cNvGrpSpPr/>
        <p:nvPr/>
      </p:nvGrpSpPr>
      <p:grpSpPr>
        <a:xfrm>
          <a:off x="0" y="0"/>
          <a:ext cx="0" cy="0"/>
          <a:chOff x="0" y="0"/>
          <a:chExt cx="0" cy="0"/>
        </a:xfrm>
      </p:grpSpPr>
      <p:sp>
        <p:nvSpPr>
          <p:cNvPr id="5207" name="Google Shape;5207;p366"/>
          <p:cNvSpPr txBox="1"/>
          <p:nvPr>
            <p:ph type="title"/>
          </p:nvPr>
        </p:nvSpPr>
        <p:spPr>
          <a:xfrm>
            <a:off x="405544" y="2097919"/>
            <a:ext cx="7903500" cy="1050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600"/>
              <a:buNone/>
              <a:defRPr sz="29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08" name="Google Shape;5208;p366"/>
          <p:cNvSpPr txBox="1"/>
          <p:nvPr>
            <p:ph idx="1" type="subTitle"/>
          </p:nvPr>
        </p:nvSpPr>
        <p:spPr>
          <a:xfrm>
            <a:off x="405544" y="4404263"/>
            <a:ext cx="2817000" cy="248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100"/>
              <a:buNone/>
              <a:defRPr sz="1100">
                <a:solidFill>
                  <a:schemeClr val="dk1"/>
                </a:solidFill>
              </a:defRPr>
            </a:lvl1pPr>
            <a:lvl2pPr lvl="1" rtl="0" algn="l">
              <a:lnSpc>
                <a:spcPct val="115000"/>
              </a:lnSpc>
              <a:spcBef>
                <a:spcPts val="0"/>
              </a:spcBef>
              <a:spcAft>
                <a:spcPts val="0"/>
              </a:spcAft>
              <a:buSzPts val="1100"/>
              <a:buNone/>
              <a:defRPr sz="1100"/>
            </a:lvl2pPr>
            <a:lvl3pPr lvl="2" rtl="0" algn="l">
              <a:lnSpc>
                <a:spcPct val="115000"/>
              </a:lnSpc>
              <a:spcBef>
                <a:spcPts val="0"/>
              </a:spcBef>
              <a:spcAft>
                <a:spcPts val="0"/>
              </a:spcAft>
              <a:buSzPts val="1100"/>
              <a:buNone/>
              <a:defRPr sz="1100"/>
            </a:lvl3pPr>
            <a:lvl4pPr lvl="3" rtl="0" algn="l">
              <a:lnSpc>
                <a:spcPct val="115000"/>
              </a:lnSpc>
              <a:spcBef>
                <a:spcPts val="0"/>
              </a:spcBef>
              <a:spcAft>
                <a:spcPts val="0"/>
              </a:spcAft>
              <a:buSzPts val="1100"/>
              <a:buNone/>
              <a:defRPr sz="1100"/>
            </a:lvl4pPr>
            <a:lvl5pPr lvl="4" rtl="0" algn="l">
              <a:lnSpc>
                <a:spcPct val="115000"/>
              </a:lnSpc>
              <a:spcBef>
                <a:spcPts val="0"/>
              </a:spcBef>
              <a:spcAft>
                <a:spcPts val="0"/>
              </a:spcAft>
              <a:buSzPts val="1100"/>
              <a:buNone/>
              <a:defRPr sz="1100"/>
            </a:lvl5pPr>
            <a:lvl6pPr lvl="5" rtl="0" algn="l">
              <a:lnSpc>
                <a:spcPct val="115000"/>
              </a:lnSpc>
              <a:spcBef>
                <a:spcPts val="0"/>
              </a:spcBef>
              <a:spcAft>
                <a:spcPts val="0"/>
              </a:spcAft>
              <a:buSzPts val="1100"/>
              <a:buNone/>
              <a:defRPr sz="1100"/>
            </a:lvl6pPr>
            <a:lvl7pPr lvl="6" rtl="0" algn="l">
              <a:lnSpc>
                <a:spcPct val="115000"/>
              </a:lnSpc>
              <a:spcBef>
                <a:spcPts val="0"/>
              </a:spcBef>
              <a:spcAft>
                <a:spcPts val="0"/>
              </a:spcAft>
              <a:buSzPts val="1100"/>
              <a:buNone/>
              <a:defRPr sz="1100"/>
            </a:lvl7pPr>
            <a:lvl8pPr lvl="7" rtl="0" algn="l">
              <a:lnSpc>
                <a:spcPct val="115000"/>
              </a:lnSpc>
              <a:spcBef>
                <a:spcPts val="0"/>
              </a:spcBef>
              <a:spcAft>
                <a:spcPts val="0"/>
              </a:spcAft>
              <a:buSzPts val="1100"/>
              <a:buNone/>
              <a:defRPr sz="1100"/>
            </a:lvl8pPr>
            <a:lvl9pPr lvl="8" rtl="0" algn="l">
              <a:lnSpc>
                <a:spcPct val="115000"/>
              </a:lnSpc>
              <a:spcBef>
                <a:spcPts val="0"/>
              </a:spcBef>
              <a:spcAft>
                <a:spcPts val="0"/>
              </a:spcAft>
              <a:buSzPts val="1100"/>
              <a:buNone/>
              <a:defRPr sz="1100"/>
            </a:lvl9pPr>
          </a:lstStyle>
          <a:p/>
        </p:txBody>
      </p:sp>
      <p:sp>
        <p:nvSpPr>
          <p:cNvPr id="5209" name="Google Shape;5209;p366"/>
          <p:cNvSpPr txBox="1"/>
          <p:nvPr>
            <p:ph idx="2" type="subTitle"/>
          </p:nvPr>
        </p:nvSpPr>
        <p:spPr>
          <a:xfrm>
            <a:off x="405544" y="320786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solidFill>
                  <a:schemeClr val="dk1"/>
                </a:solidFill>
              </a:defRPr>
            </a:lvl2pPr>
            <a:lvl3pPr lvl="2" rtl="0" algn="l">
              <a:lnSpc>
                <a:spcPct val="115000"/>
              </a:lnSpc>
              <a:spcBef>
                <a:spcPts val="0"/>
              </a:spcBef>
              <a:spcAft>
                <a:spcPts val="0"/>
              </a:spcAft>
              <a:buSzPts val="1100"/>
              <a:buNone/>
              <a:defRPr b="1" sz="1100">
                <a:solidFill>
                  <a:schemeClr val="dk1"/>
                </a:solidFill>
              </a:defRPr>
            </a:lvl3pPr>
            <a:lvl4pPr lvl="3" rtl="0" algn="l">
              <a:lnSpc>
                <a:spcPct val="115000"/>
              </a:lnSpc>
              <a:spcBef>
                <a:spcPts val="0"/>
              </a:spcBef>
              <a:spcAft>
                <a:spcPts val="0"/>
              </a:spcAft>
              <a:buSzPts val="1100"/>
              <a:buNone/>
              <a:defRPr b="1" sz="1100">
                <a:solidFill>
                  <a:schemeClr val="dk1"/>
                </a:solidFill>
              </a:defRPr>
            </a:lvl4pPr>
            <a:lvl5pPr lvl="4" rtl="0" algn="l">
              <a:lnSpc>
                <a:spcPct val="115000"/>
              </a:lnSpc>
              <a:spcBef>
                <a:spcPts val="0"/>
              </a:spcBef>
              <a:spcAft>
                <a:spcPts val="0"/>
              </a:spcAft>
              <a:buSzPts val="1100"/>
              <a:buNone/>
              <a:defRPr b="1" sz="1100">
                <a:solidFill>
                  <a:schemeClr val="dk1"/>
                </a:solidFill>
              </a:defRPr>
            </a:lvl5pPr>
            <a:lvl6pPr lvl="5" rtl="0" algn="l">
              <a:lnSpc>
                <a:spcPct val="115000"/>
              </a:lnSpc>
              <a:spcBef>
                <a:spcPts val="0"/>
              </a:spcBef>
              <a:spcAft>
                <a:spcPts val="0"/>
              </a:spcAft>
              <a:buSzPts val="1100"/>
              <a:buNone/>
              <a:defRPr b="1" sz="1100">
                <a:solidFill>
                  <a:schemeClr val="dk1"/>
                </a:solidFill>
              </a:defRPr>
            </a:lvl6pPr>
            <a:lvl7pPr lvl="6" rtl="0" algn="l">
              <a:lnSpc>
                <a:spcPct val="115000"/>
              </a:lnSpc>
              <a:spcBef>
                <a:spcPts val="0"/>
              </a:spcBef>
              <a:spcAft>
                <a:spcPts val="0"/>
              </a:spcAft>
              <a:buSzPts val="1100"/>
              <a:buNone/>
              <a:defRPr b="1" sz="1100">
                <a:solidFill>
                  <a:schemeClr val="dk1"/>
                </a:solidFill>
              </a:defRPr>
            </a:lvl7pPr>
            <a:lvl8pPr lvl="7" rtl="0" algn="l">
              <a:lnSpc>
                <a:spcPct val="115000"/>
              </a:lnSpc>
              <a:spcBef>
                <a:spcPts val="0"/>
              </a:spcBef>
              <a:spcAft>
                <a:spcPts val="0"/>
              </a:spcAft>
              <a:buSzPts val="1100"/>
              <a:buNone/>
              <a:defRPr b="1" sz="1100">
                <a:solidFill>
                  <a:schemeClr val="dk1"/>
                </a:solidFill>
              </a:defRPr>
            </a:lvl8pPr>
            <a:lvl9pPr lvl="8" rtl="0" algn="l">
              <a:lnSpc>
                <a:spcPct val="115000"/>
              </a:lnSpc>
              <a:spcBef>
                <a:spcPts val="0"/>
              </a:spcBef>
              <a:spcAft>
                <a:spcPts val="0"/>
              </a:spcAft>
              <a:buSzPts val="1100"/>
              <a:buNone/>
              <a:defRPr b="1" sz="1100">
                <a:solidFill>
                  <a:schemeClr val="dk1"/>
                </a:solidFil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and Content">
    <p:bg>
      <p:bgPr>
        <a:blipFill>
          <a:blip r:embed="rId2">
            <a:alphaModFix/>
          </a:blip>
          <a:stretch>
            <a:fillRect/>
          </a:stretch>
        </a:blipFill>
      </p:bgPr>
    </p:bg>
    <p:spTree>
      <p:nvGrpSpPr>
        <p:cNvPr id="5210" name="Shape 5210"/>
        <p:cNvGrpSpPr/>
        <p:nvPr/>
      </p:nvGrpSpPr>
      <p:grpSpPr>
        <a:xfrm>
          <a:off x="0" y="0"/>
          <a:ext cx="0" cy="0"/>
          <a:chOff x="0" y="0"/>
          <a:chExt cx="0" cy="0"/>
        </a:xfrm>
      </p:grpSpPr>
      <p:sp>
        <p:nvSpPr>
          <p:cNvPr id="5211" name="Google Shape;5211;p367"/>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12" name="Google Shape;5212;p367"/>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13" name="Google Shape;5213;p367"/>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lvl2pPr>
            <a:lvl3pPr lvl="2" rtl="0" algn="l">
              <a:lnSpc>
                <a:spcPct val="115000"/>
              </a:lnSpc>
              <a:spcBef>
                <a:spcPts val="0"/>
              </a:spcBef>
              <a:spcAft>
                <a:spcPts val="0"/>
              </a:spcAft>
              <a:buSzPts val="1100"/>
              <a:buNone/>
              <a:defRPr b="1" sz="1100"/>
            </a:lvl3pPr>
            <a:lvl4pPr lvl="3" rtl="0" algn="l">
              <a:lnSpc>
                <a:spcPct val="115000"/>
              </a:lnSpc>
              <a:spcBef>
                <a:spcPts val="0"/>
              </a:spcBef>
              <a:spcAft>
                <a:spcPts val="0"/>
              </a:spcAft>
              <a:buSzPts val="1100"/>
              <a:buNone/>
              <a:defRPr b="1" sz="1100"/>
            </a:lvl4pPr>
            <a:lvl5pPr lvl="4" rtl="0" algn="l">
              <a:lnSpc>
                <a:spcPct val="115000"/>
              </a:lnSpc>
              <a:spcBef>
                <a:spcPts val="0"/>
              </a:spcBef>
              <a:spcAft>
                <a:spcPts val="0"/>
              </a:spcAft>
              <a:buSzPts val="1100"/>
              <a:buNone/>
              <a:defRPr b="1" sz="1100"/>
            </a:lvl5pPr>
            <a:lvl6pPr lvl="5" rtl="0" algn="l">
              <a:lnSpc>
                <a:spcPct val="115000"/>
              </a:lnSpc>
              <a:spcBef>
                <a:spcPts val="0"/>
              </a:spcBef>
              <a:spcAft>
                <a:spcPts val="0"/>
              </a:spcAft>
              <a:buSzPts val="1100"/>
              <a:buNone/>
              <a:defRPr b="1" sz="1100"/>
            </a:lvl6pPr>
            <a:lvl7pPr lvl="6" rtl="0" algn="l">
              <a:lnSpc>
                <a:spcPct val="115000"/>
              </a:lnSpc>
              <a:spcBef>
                <a:spcPts val="0"/>
              </a:spcBef>
              <a:spcAft>
                <a:spcPts val="0"/>
              </a:spcAft>
              <a:buSzPts val="1100"/>
              <a:buNone/>
              <a:defRPr b="1" sz="1100"/>
            </a:lvl7pPr>
            <a:lvl8pPr lvl="7" rtl="0" algn="l">
              <a:lnSpc>
                <a:spcPct val="115000"/>
              </a:lnSpc>
              <a:spcBef>
                <a:spcPts val="0"/>
              </a:spcBef>
              <a:spcAft>
                <a:spcPts val="0"/>
              </a:spcAft>
              <a:buSzPts val="1100"/>
              <a:buNone/>
              <a:defRPr b="1" sz="1100"/>
            </a:lvl8pPr>
            <a:lvl9pPr lvl="8" rtl="0" algn="l">
              <a:lnSpc>
                <a:spcPct val="115000"/>
              </a:lnSpc>
              <a:spcBef>
                <a:spcPts val="0"/>
              </a:spcBef>
              <a:spcAft>
                <a:spcPts val="0"/>
              </a:spcAft>
              <a:buSzPts val="1100"/>
              <a:buNone/>
              <a:defRPr b="1" sz="1100"/>
            </a:lvl9pPr>
          </a:lstStyle>
          <a:p/>
        </p:txBody>
      </p:sp>
      <p:sp>
        <p:nvSpPr>
          <p:cNvPr id="5214" name="Google Shape;5214;p367"/>
          <p:cNvSpPr txBox="1"/>
          <p:nvPr>
            <p:ph idx="2" type="body"/>
          </p:nvPr>
        </p:nvSpPr>
        <p:spPr>
          <a:xfrm>
            <a:off x="437981" y="1316081"/>
            <a:ext cx="73212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15" name="Google Shape;5215;p367"/>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
        <p:nvSpPr>
          <p:cNvPr id="5216" name="Google Shape;5216;p367"/>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2 Column">
  <p:cSld name="Title and Content_2">
    <p:bg>
      <p:bgPr>
        <a:blipFill>
          <a:blip r:embed="rId2">
            <a:alphaModFix/>
          </a:blip>
          <a:stretch>
            <a:fillRect/>
          </a:stretch>
        </a:blipFill>
      </p:bgPr>
    </p:bg>
    <p:spTree>
      <p:nvGrpSpPr>
        <p:cNvPr id="5217" name="Shape 5217"/>
        <p:cNvGrpSpPr/>
        <p:nvPr/>
      </p:nvGrpSpPr>
      <p:grpSpPr>
        <a:xfrm>
          <a:off x="0" y="0"/>
          <a:ext cx="0" cy="0"/>
          <a:chOff x="0" y="0"/>
          <a:chExt cx="0" cy="0"/>
        </a:xfrm>
      </p:grpSpPr>
      <p:sp>
        <p:nvSpPr>
          <p:cNvPr id="5218" name="Google Shape;5218;p368"/>
          <p:cNvSpPr txBox="1"/>
          <p:nvPr>
            <p:ph idx="1" type="body"/>
          </p:nvPr>
        </p:nvSpPr>
        <p:spPr>
          <a:xfrm>
            <a:off x="4233938" y="1316081"/>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19" name="Google Shape;5219;p368"/>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20" name="Google Shape;5220;p368"/>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21" name="Google Shape;5221;p368"/>
          <p:cNvSpPr txBox="1"/>
          <p:nvPr>
            <p:ph idx="2" type="body"/>
          </p:nvPr>
        </p:nvSpPr>
        <p:spPr>
          <a:xfrm>
            <a:off x="437981" y="1316081"/>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22" name="Google Shape;5222;p368"/>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23" name="Google Shape;5223;p368"/>
          <p:cNvSpPr txBox="1"/>
          <p:nvPr>
            <p:ph idx="3" type="subTitle"/>
          </p:nvPr>
        </p:nvSpPr>
        <p:spPr>
          <a:xfrm>
            <a:off x="437981" y="75371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lvl2pPr>
            <a:lvl3pPr lvl="2" rtl="0" algn="l">
              <a:lnSpc>
                <a:spcPct val="115000"/>
              </a:lnSpc>
              <a:spcBef>
                <a:spcPts val="0"/>
              </a:spcBef>
              <a:spcAft>
                <a:spcPts val="0"/>
              </a:spcAft>
              <a:buSzPts val="1100"/>
              <a:buNone/>
              <a:defRPr b="1" sz="1100"/>
            </a:lvl3pPr>
            <a:lvl4pPr lvl="3" rtl="0" algn="l">
              <a:lnSpc>
                <a:spcPct val="115000"/>
              </a:lnSpc>
              <a:spcBef>
                <a:spcPts val="0"/>
              </a:spcBef>
              <a:spcAft>
                <a:spcPts val="0"/>
              </a:spcAft>
              <a:buSzPts val="1100"/>
              <a:buNone/>
              <a:defRPr b="1" sz="1100"/>
            </a:lvl4pPr>
            <a:lvl5pPr lvl="4" rtl="0" algn="l">
              <a:lnSpc>
                <a:spcPct val="115000"/>
              </a:lnSpc>
              <a:spcBef>
                <a:spcPts val="0"/>
              </a:spcBef>
              <a:spcAft>
                <a:spcPts val="0"/>
              </a:spcAft>
              <a:buSzPts val="1100"/>
              <a:buNone/>
              <a:defRPr b="1" sz="1100"/>
            </a:lvl5pPr>
            <a:lvl6pPr lvl="5" rtl="0" algn="l">
              <a:lnSpc>
                <a:spcPct val="115000"/>
              </a:lnSpc>
              <a:spcBef>
                <a:spcPts val="0"/>
              </a:spcBef>
              <a:spcAft>
                <a:spcPts val="0"/>
              </a:spcAft>
              <a:buSzPts val="1100"/>
              <a:buNone/>
              <a:defRPr b="1" sz="1100"/>
            </a:lvl6pPr>
            <a:lvl7pPr lvl="6" rtl="0" algn="l">
              <a:lnSpc>
                <a:spcPct val="115000"/>
              </a:lnSpc>
              <a:spcBef>
                <a:spcPts val="0"/>
              </a:spcBef>
              <a:spcAft>
                <a:spcPts val="0"/>
              </a:spcAft>
              <a:buSzPts val="1100"/>
              <a:buNone/>
              <a:defRPr b="1" sz="1100"/>
            </a:lvl7pPr>
            <a:lvl8pPr lvl="7" rtl="0" algn="l">
              <a:lnSpc>
                <a:spcPct val="115000"/>
              </a:lnSpc>
              <a:spcBef>
                <a:spcPts val="0"/>
              </a:spcBef>
              <a:spcAft>
                <a:spcPts val="0"/>
              </a:spcAft>
              <a:buSzPts val="1100"/>
              <a:buNone/>
              <a:defRPr b="1" sz="1100"/>
            </a:lvl8pPr>
            <a:lvl9pPr lvl="8" rtl="0" algn="l">
              <a:lnSpc>
                <a:spcPct val="115000"/>
              </a:lnSpc>
              <a:spcBef>
                <a:spcPts val="0"/>
              </a:spcBef>
              <a:spcAft>
                <a:spcPts val="0"/>
              </a:spcAft>
              <a:buSzPts val="1100"/>
              <a:buNone/>
              <a:defRPr b="1" sz="1100"/>
            </a:lvl9pPr>
          </a:lstStyle>
          <a:p/>
        </p:txBody>
      </p:sp>
      <p:sp>
        <p:nvSpPr>
          <p:cNvPr id="5224" name="Google Shape;5224;p368"/>
          <p:cNvSpPr txBox="1"/>
          <p:nvPr>
            <p:ph idx="4"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438" name="Shape 438"/>
        <p:cNvGrpSpPr/>
        <p:nvPr/>
      </p:nvGrpSpPr>
      <p:grpSpPr>
        <a:xfrm>
          <a:off x="0" y="0"/>
          <a:ext cx="0" cy="0"/>
          <a:chOff x="0" y="0"/>
          <a:chExt cx="0" cy="0"/>
        </a:xfrm>
      </p:grpSpPr>
      <p:sp>
        <p:nvSpPr>
          <p:cNvPr id="439" name="Google Shape;439;p3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0" name="Google Shape;440;p3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1" name="Google Shape;441;p3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2" name="Google Shape;442;p37"/>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left graphic/image">
  <p:cSld name="Title and Content_2_2">
    <p:bg>
      <p:bgPr>
        <a:blipFill>
          <a:blip r:embed="rId2">
            <a:alphaModFix/>
          </a:blip>
          <a:stretch>
            <a:fillRect/>
          </a:stretch>
        </a:blipFill>
      </p:bgPr>
    </p:bg>
    <p:spTree>
      <p:nvGrpSpPr>
        <p:cNvPr id="5225" name="Shape 5225"/>
        <p:cNvGrpSpPr/>
        <p:nvPr/>
      </p:nvGrpSpPr>
      <p:grpSpPr>
        <a:xfrm>
          <a:off x="0" y="0"/>
          <a:ext cx="0" cy="0"/>
          <a:chOff x="0" y="0"/>
          <a:chExt cx="0" cy="0"/>
        </a:xfrm>
      </p:grpSpPr>
      <p:sp>
        <p:nvSpPr>
          <p:cNvPr id="5226" name="Google Shape;5226;p369"/>
          <p:cNvSpPr/>
          <p:nvPr/>
        </p:nvSpPr>
        <p:spPr>
          <a:xfrm>
            <a:off x="437981" y="1323600"/>
            <a:ext cx="3525000" cy="3113700"/>
          </a:xfrm>
          <a:prstGeom prst="rect">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3F3F3"/>
              </a:solidFill>
              <a:latin typeface="Arial"/>
              <a:ea typeface="Arial"/>
              <a:cs typeface="Arial"/>
              <a:sym typeface="Arial"/>
            </a:endParaRPr>
          </a:p>
        </p:txBody>
      </p:sp>
      <p:sp>
        <p:nvSpPr>
          <p:cNvPr id="5227" name="Google Shape;5227;p369"/>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28" name="Google Shape;5228;p369"/>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29" name="Google Shape;5229;p369"/>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30" name="Google Shape;5230;p369"/>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lvl2pPr>
            <a:lvl3pPr lvl="2" rtl="0" algn="l">
              <a:lnSpc>
                <a:spcPct val="115000"/>
              </a:lnSpc>
              <a:spcBef>
                <a:spcPts val="0"/>
              </a:spcBef>
              <a:spcAft>
                <a:spcPts val="0"/>
              </a:spcAft>
              <a:buSzPts val="1100"/>
              <a:buNone/>
              <a:defRPr b="1" sz="1100"/>
            </a:lvl3pPr>
            <a:lvl4pPr lvl="3" rtl="0" algn="l">
              <a:lnSpc>
                <a:spcPct val="115000"/>
              </a:lnSpc>
              <a:spcBef>
                <a:spcPts val="0"/>
              </a:spcBef>
              <a:spcAft>
                <a:spcPts val="0"/>
              </a:spcAft>
              <a:buSzPts val="1100"/>
              <a:buNone/>
              <a:defRPr b="1" sz="1100"/>
            </a:lvl4pPr>
            <a:lvl5pPr lvl="4" rtl="0" algn="l">
              <a:lnSpc>
                <a:spcPct val="115000"/>
              </a:lnSpc>
              <a:spcBef>
                <a:spcPts val="0"/>
              </a:spcBef>
              <a:spcAft>
                <a:spcPts val="0"/>
              </a:spcAft>
              <a:buSzPts val="1100"/>
              <a:buNone/>
              <a:defRPr b="1" sz="1100"/>
            </a:lvl5pPr>
            <a:lvl6pPr lvl="5" rtl="0" algn="l">
              <a:lnSpc>
                <a:spcPct val="115000"/>
              </a:lnSpc>
              <a:spcBef>
                <a:spcPts val="0"/>
              </a:spcBef>
              <a:spcAft>
                <a:spcPts val="0"/>
              </a:spcAft>
              <a:buSzPts val="1100"/>
              <a:buNone/>
              <a:defRPr b="1" sz="1100"/>
            </a:lvl6pPr>
            <a:lvl7pPr lvl="6" rtl="0" algn="l">
              <a:lnSpc>
                <a:spcPct val="115000"/>
              </a:lnSpc>
              <a:spcBef>
                <a:spcPts val="0"/>
              </a:spcBef>
              <a:spcAft>
                <a:spcPts val="0"/>
              </a:spcAft>
              <a:buSzPts val="1100"/>
              <a:buNone/>
              <a:defRPr b="1" sz="1100"/>
            </a:lvl7pPr>
            <a:lvl8pPr lvl="7" rtl="0" algn="l">
              <a:lnSpc>
                <a:spcPct val="115000"/>
              </a:lnSpc>
              <a:spcBef>
                <a:spcPts val="0"/>
              </a:spcBef>
              <a:spcAft>
                <a:spcPts val="0"/>
              </a:spcAft>
              <a:buSzPts val="1100"/>
              <a:buNone/>
              <a:defRPr b="1" sz="1100"/>
            </a:lvl8pPr>
            <a:lvl9pPr lvl="8" rtl="0" algn="l">
              <a:lnSpc>
                <a:spcPct val="115000"/>
              </a:lnSpc>
              <a:spcBef>
                <a:spcPts val="0"/>
              </a:spcBef>
              <a:spcAft>
                <a:spcPts val="0"/>
              </a:spcAft>
              <a:buSzPts val="1100"/>
              <a:buNone/>
              <a:defRPr b="1" sz="1100"/>
            </a:lvl9pPr>
          </a:lstStyle>
          <a:p/>
        </p:txBody>
      </p:sp>
      <p:sp>
        <p:nvSpPr>
          <p:cNvPr id="5231" name="Google Shape;5231;p369"/>
          <p:cNvSpPr txBox="1"/>
          <p:nvPr>
            <p:ph idx="2" type="body"/>
          </p:nvPr>
        </p:nvSpPr>
        <p:spPr>
          <a:xfrm>
            <a:off x="4233938" y="1316081"/>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32" name="Google Shape;5232;p369"/>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_2_1">
    <p:bg>
      <p:bgPr>
        <a:blipFill>
          <a:blip r:embed="rId2">
            <a:alphaModFix/>
          </a:blip>
          <a:stretch>
            <a:fillRect/>
          </a:stretch>
        </a:blipFill>
      </p:bgPr>
    </p:bg>
    <p:spTree>
      <p:nvGrpSpPr>
        <p:cNvPr id="5233" name="Shape 5233"/>
        <p:cNvGrpSpPr/>
        <p:nvPr/>
      </p:nvGrpSpPr>
      <p:grpSpPr>
        <a:xfrm>
          <a:off x="0" y="0"/>
          <a:ext cx="0" cy="0"/>
          <a:chOff x="0" y="0"/>
          <a:chExt cx="0" cy="0"/>
        </a:xfrm>
      </p:grpSpPr>
      <p:sp>
        <p:nvSpPr>
          <p:cNvPr id="5234" name="Google Shape;5234;p370"/>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35" name="Google Shape;5235;p370"/>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36" name="Google Shape;5236;p370"/>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37" name="Google Shape;5237;p370"/>
          <p:cNvSpPr/>
          <p:nvPr/>
        </p:nvSpPr>
        <p:spPr>
          <a:xfrm>
            <a:off x="4249238" y="1323600"/>
            <a:ext cx="3525000" cy="3113700"/>
          </a:xfrm>
          <a:prstGeom prst="rect">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3F3F3"/>
              </a:solidFill>
              <a:latin typeface="Arial"/>
              <a:ea typeface="Arial"/>
              <a:cs typeface="Arial"/>
              <a:sym typeface="Arial"/>
            </a:endParaRPr>
          </a:p>
        </p:txBody>
      </p:sp>
      <p:sp>
        <p:nvSpPr>
          <p:cNvPr id="5238" name="Google Shape;5238;p370"/>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100"/>
              <a:buNone/>
              <a:defRPr b="1" sz="1400">
                <a:solidFill>
                  <a:schemeClr val="dk1"/>
                </a:solidFill>
              </a:defRPr>
            </a:lvl1pPr>
            <a:lvl2pPr lvl="1" rtl="0" algn="l">
              <a:lnSpc>
                <a:spcPct val="115000"/>
              </a:lnSpc>
              <a:spcBef>
                <a:spcPts val="0"/>
              </a:spcBef>
              <a:spcAft>
                <a:spcPts val="0"/>
              </a:spcAft>
              <a:buSzPts val="1100"/>
              <a:buNone/>
              <a:defRPr b="1" sz="1100"/>
            </a:lvl2pPr>
            <a:lvl3pPr lvl="2" rtl="0" algn="l">
              <a:lnSpc>
                <a:spcPct val="115000"/>
              </a:lnSpc>
              <a:spcBef>
                <a:spcPts val="0"/>
              </a:spcBef>
              <a:spcAft>
                <a:spcPts val="0"/>
              </a:spcAft>
              <a:buSzPts val="1100"/>
              <a:buNone/>
              <a:defRPr b="1" sz="1100"/>
            </a:lvl3pPr>
            <a:lvl4pPr lvl="3" rtl="0" algn="l">
              <a:lnSpc>
                <a:spcPct val="115000"/>
              </a:lnSpc>
              <a:spcBef>
                <a:spcPts val="0"/>
              </a:spcBef>
              <a:spcAft>
                <a:spcPts val="0"/>
              </a:spcAft>
              <a:buSzPts val="1100"/>
              <a:buNone/>
              <a:defRPr b="1" sz="1100"/>
            </a:lvl4pPr>
            <a:lvl5pPr lvl="4" rtl="0" algn="l">
              <a:lnSpc>
                <a:spcPct val="115000"/>
              </a:lnSpc>
              <a:spcBef>
                <a:spcPts val="0"/>
              </a:spcBef>
              <a:spcAft>
                <a:spcPts val="0"/>
              </a:spcAft>
              <a:buSzPts val="1100"/>
              <a:buNone/>
              <a:defRPr b="1" sz="1100"/>
            </a:lvl5pPr>
            <a:lvl6pPr lvl="5" rtl="0" algn="l">
              <a:lnSpc>
                <a:spcPct val="115000"/>
              </a:lnSpc>
              <a:spcBef>
                <a:spcPts val="0"/>
              </a:spcBef>
              <a:spcAft>
                <a:spcPts val="0"/>
              </a:spcAft>
              <a:buSzPts val="1100"/>
              <a:buNone/>
              <a:defRPr b="1" sz="1100"/>
            </a:lvl6pPr>
            <a:lvl7pPr lvl="6" rtl="0" algn="l">
              <a:lnSpc>
                <a:spcPct val="115000"/>
              </a:lnSpc>
              <a:spcBef>
                <a:spcPts val="0"/>
              </a:spcBef>
              <a:spcAft>
                <a:spcPts val="0"/>
              </a:spcAft>
              <a:buSzPts val="1100"/>
              <a:buNone/>
              <a:defRPr b="1" sz="1100"/>
            </a:lvl7pPr>
            <a:lvl8pPr lvl="7" rtl="0" algn="l">
              <a:lnSpc>
                <a:spcPct val="115000"/>
              </a:lnSpc>
              <a:spcBef>
                <a:spcPts val="0"/>
              </a:spcBef>
              <a:spcAft>
                <a:spcPts val="0"/>
              </a:spcAft>
              <a:buSzPts val="1100"/>
              <a:buNone/>
              <a:defRPr b="1" sz="1100"/>
            </a:lvl8pPr>
            <a:lvl9pPr lvl="8" rtl="0" algn="l">
              <a:lnSpc>
                <a:spcPct val="115000"/>
              </a:lnSpc>
              <a:spcBef>
                <a:spcPts val="0"/>
              </a:spcBef>
              <a:spcAft>
                <a:spcPts val="0"/>
              </a:spcAft>
              <a:buSzPts val="1100"/>
              <a:buNone/>
              <a:defRPr b="1" sz="1100"/>
            </a:lvl9pPr>
          </a:lstStyle>
          <a:p/>
        </p:txBody>
      </p:sp>
      <p:sp>
        <p:nvSpPr>
          <p:cNvPr id="5239" name="Google Shape;5239;p370"/>
          <p:cNvSpPr txBox="1"/>
          <p:nvPr>
            <p:ph idx="2" type="body"/>
          </p:nvPr>
        </p:nvSpPr>
        <p:spPr>
          <a:xfrm>
            <a:off x="437981" y="1316081"/>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40" name="Google Shape;5240;p370"/>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1">
    <p:bg>
      <p:bgPr>
        <a:blipFill>
          <a:blip r:embed="rId2">
            <a:alphaModFix/>
          </a:blip>
          <a:stretch>
            <a:fillRect/>
          </a:stretch>
        </a:blipFill>
      </p:bgPr>
    </p:bg>
    <p:spTree>
      <p:nvGrpSpPr>
        <p:cNvPr id="5241" name="Shape 5241"/>
        <p:cNvGrpSpPr/>
        <p:nvPr/>
      </p:nvGrpSpPr>
      <p:grpSpPr>
        <a:xfrm>
          <a:off x="0" y="0"/>
          <a:ext cx="0" cy="0"/>
          <a:chOff x="0" y="0"/>
          <a:chExt cx="0" cy="0"/>
        </a:xfrm>
      </p:grpSpPr>
      <p:sp>
        <p:nvSpPr>
          <p:cNvPr id="5242" name="Google Shape;5242;p371"/>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43" name="Google Shape;5243;p371"/>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44" name="Google Shape;5244;p371"/>
          <p:cNvSpPr txBox="1"/>
          <p:nvPr>
            <p:ph idx="1" type="body"/>
          </p:nvPr>
        </p:nvSpPr>
        <p:spPr>
          <a:xfrm>
            <a:off x="437981" y="1082588"/>
            <a:ext cx="7321200" cy="3344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45" name="Google Shape;5245;p371"/>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46" name="Google Shape;5246;p371"/>
          <p:cNvSpPr txBox="1"/>
          <p:nvPr>
            <p:ph idx="2"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Column No Subhead">
  <p:cSld name="Title and Content_1_2">
    <p:bg>
      <p:bgPr>
        <a:blipFill>
          <a:blip r:embed="rId2">
            <a:alphaModFix/>
          </a:blip>
          <a:stretch>
            <a:fillRect/>
          </a:stretch>
        </a:blipFill>
      </p:bgPr>
    </p:bg>
    <p:spTree>
      <p:nvGrpSpPr>
        <p:cNvPr id="5247" name="Shape 5247"/>
        <p:cNvGrpSpPr/>
        <p:nvPr/>
      </p:nvGrpSpPr>
      <p:grpSpPr>
        <a:xfrm>
          <a:off x="0" y="0"/>
          <a:ext cx="0" cy="0"/>
          <a:chOff x="0" y="0"/>
          <a:chExt cx="0" cy="0"/>
        </a:xfrm>
      </p:grpSpPr>
      <p:sp>
        <p:nvSpPr>
          <p:cNvPr id="5248" name="Google Shape;5248;p372"/>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49" name="Google Shape;5249;p372"/>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50" name="Google Shape;5250;p372"/>
          <p:cNvSpPr txBox="1"/>
          <p:nvPr>
            <p:ph idx="1" type="body"/>
          </p:nvPr>
        </p:nvSpPr>
        <p:spPr>
          <a:xfrm>
            <a:off x="437981" y="1082588"/>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SzPts val="1100"/>
              <a:buChar char="●"/>
              <a:defRPr/>
            </a:lvl1pPr>
            <a:lvl2pPr indent="-298450" lvl="1" marL="914400" rtl="0" algn="l">
              <a:lnSpc>
                <a:spcPct val="115000"/>
              </a:lnSpc>
              <a:spcBef>
                <a:spcPts val="900"/>
              </a:spcBef>
              <a:spcAft>
                <a:spcPts val="0"/>
              </a:spcAft>
              <a:buSzPts val="1100"/>
              <a:buChar char="○"/>
              <a:defRPr/>
            </a:lvl2pPr>
            <a:lvl3pPr indent="-298450" lvl="2" marL="1371600" rtl="0" algn="l">
              <a:lnSpc>
                <a:spcPct val="115000"/>
              </a:lnSpc>
              <a:spcBef>
                <a:spcPts val="900"/>
              </a:spcBef>
              <a:spcAft>
                <a:spcPts val="0"/>
              </a:spcAft>
              <a:buSzPts val="1100"/>
              <a:buChar char="■"/>
              <a:defRPr/>
            </a:lvl3pPr>
            <a:lvl4pPr indent="-298450" lvl="3" marL="1828800" rtl="0" algn="l">
              <a:lnSpc>
                <a:spcPct val="115000"/>
              </a:lnSpc>
              <a:spcBef>
                <a:spcPts val="900"/>
              </a:spcBef>
              <a:spcAft>
                <a:spcPts val="0"/>
              </a:spcAft>
              <a:buSzPts val="1100"/>
              <a:buChar char="●"/>
              <a:defRPr/>
            </a:lvl4pPr>
            <a:lvl5pPr indent="-298450" lvl="4" marL="2286000" rtl="0" algn="l">
              <a:lnSpc>
                <a:spcPct val="115000"/>
              </a:lnSpc>
              <a:spcBef>
                <a:spcPts val="900"/>
              </a:spcBef>
              <a:spcAft>
                <a:spcPts val="0"/>
              </a:spcAft>
              <a:buSzPts val="1100"/>
              <a:buChar char="○"/>
              <a:defRPr/>
            </a:lvl5pPr>
            <a:lvl6pPr indent="-298450" lvl="5" marL="2743200" rtl="0" algn="l">
              <a:lnSpc>
                <a:spcPct val="115000"/>
              </a:lnSpc>
              <a:spcBef>
                <a:spcPts val="900"/>
              </a:spcBef>
              <a:spcAft>
                <a:spcPts val="0"/>
              </a:spcAft>
              <a:buSzPts val="1100"/>
              <a:buChar char="■"/>
              <a:defRPr>
                <a:latin typeface="Arial"/>
                <a:ea typeface="Arial"/>
                <a:cs typeface="Arial"/>
                <a:sym typeface="Arial"/>
              </a:defRPr>
            </a:lvl6pPr>
            <a:lvl7pPr indent="-298450" lvl="6" marL="3200400" rtl="0" algn="l">
              <a:lnSpc>
                <a:spcPct val="115000"/>
              </a:lnSpc>
              <a:spcBef>
                <a:spcPts val="900"/>
              </a:spcBef>
              <a:spcAft>
                <a:spcPts val="0"/>
              </a:spcAft>
              <a:buSzPts val="1100"/>
              <a:buChar char="●"/>
              <a:defRPr>
                <a:latin typeface="Arial"/>
                <a:ea typeface="Arial"/>
                <a:cs typeface="Arial"/>
                <a:sym typeface="Arial"/>
              </a:defRPr>
            </a:lvl7pPr>
            <a:lvl8pPr indent="-298450" lvl="7" marL="3657600" rtl="0" algn="l">
              <a:lnSpc>
                <a:spcPct val="115000"/>
              </a:lnSpc>
              <a:spcBef>
                <a:spcPts val="900"/>
              </a:spcBef>
              <a:spcAft>
                <a:spcPts val="0"/>
              </a:spcAft>
              <a:buSzPts val="1100"/>
              <a:buChar char="○"/>
              <a:defRPr>
                <a:latin typeface="Arial"/>
                <a:ea typeface="Arial"/>
                <a:cs typeface="Arial"/>
                <a:sym typeface="Arial"/>
              </a:defRPr>
            </a:lvl8pPr>
            <a:lvl9pPr indent="-298450" lvl="8" marL="4114800" rtl="0" algn="l">
              <a:lnSpc>
                <a:spcPct val="115000"/>
              </a:lnSpc>
              <a:spcBef>
                <a:spcPts val="900"/>
              </a:spcBef>
              <a:spcAft>
                <a:spcPts val="900"/>
              </a:spcAft>
              <a:buSzPts val="1100"/>
              <a:buChar char="■"/>
              <a:defRPr>
                <a:latin typeface="Arial"/>
                <a:ea typeface="Arial"/>
                <a:cs typeface="Arial"/>
                <a:sym typeface="Arial"/>
              </a:defRPr>
            </a:lvl9pPr>
          </a:lstStyle>
          <a:p/>
        </p:txBody>
      </p:sp>
      <p:sp>
        <p:nvSpPr>
          <p:cNvPr id="5251" name="Google Shape;5251;p372"/>
          <p:cNvSpPr txBox="1"/>
          <p:nvPr>
            <p:ph idx="2" type="body"/>
          </p:nvPr>
        </p:nvSpPr>
        <p:spPr>
          <a:xfrm>
            <a:off x="4233938" y="1082588"/>
            <a:ext cx="3525000" cy="31110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52" name="Google Shape;5252;p372"/>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53" name="Google Shape;5253;p372"/>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with side graphic">
  <p:cSld name="Title and Content_1_1">
    <p:bg>
      <p:bgPr>
        <a:blipFill>
          <a:blip r:embed="rId2">
            <a:alphaModFix/>
          </a:blip>
          <a:stretch>
            <a:fillRect/>
          </a:stretch>
        </a:blipFill>
      </p:bgPr>
    </p:bg>
    <p:spTree>
      <p:nvGrpSpPr>
        <p:cNvPr id="5254" name="Shape 5254"/>
        <p:cNvGrpSpPr/>
        <p:nvPr/>
      </p:nvGrpSpPr>
      <p:grpSpPr>
        <a:xfrm>
          <a:off x="0" y="0"/>
          <a:ext cx="0" cy="0"/>
          <a:chOff x="0" y="0"/>
          <a:chExt cx="0" cy="0"/>
        </a:xfrm>
      </p:grpSpPr>
      <p:sp>
        <p:nvSpPr>
          <p:cNvPr id="5255" name="Google Shape;5255;p373"/>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56" name="Google Shape;5256;p373"/>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57" name="Google Shape;5257;p373"/>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58" name="Google Shape;5258;p373"/>
          <p:cNvSpPr txBox="1"/>
          <p:nvPr>
            <p:ph idx="1"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p:cSld name="6_Title Slide">
    <p:bg>
      <p:bgPr>
        <a:solidFill>
          <a:srgbClr val="E2231A"/>
        </a:solidFill>
      </p:bgPr>
    </p:bg>
    <p:spTree>
      <p:nvGrpSpPr>
        <p:cNvPr id="5259" name="Shape 5259"/>
        <p:cNvGrpSpPr/>
        <p:nvPr/>
      </p:nvGrpSpPr>
      <p:grpSpPr>
        <a:xfrm>
          <a:off x="0" y="0"/>
          <a:ext cx="0" cy="0"/>
          <a:chOff x="0" y="0"/>
          <a:chExt cx="0" cy="0"/>
        </a:xfrm>
      </p:grpSpPr>
      <p:sp>
        <p:nvSpPr>
          <p:cNvPr id="5260" name="Google Shape;5260;p374"/>
          <p:cNvSpPr txBox="1"/>
          <p:nvPr>
            <p:ph type="ctrTitle"/>
          </p:nvPr>
        </p:nvSpPr>
        <p:spPr>
          <a:xfrm>
            <a:off x="997527" y="1095499"/>
            <a:ext cx="7149000" cy="2979000"/>
          </a:xfrm>
          <a:prstGeom prst="rect">
            <a:avLst/>
          </a:prstGeom>
          <a:noFill/>
          <a:ln>
            <a:noFill/>
          </a:ln>
        </p:spPr>
        <p:txBody>
          <a:bodyPr anchorCtr="0" anchor="ctr" bIns="68575" lIns="68575" spcFirstLastPara="1" rIns="68575" wrap="square" tIns="68575">
            <a:noAutofit/>
          </a:bodyPr>
          <a:lstStyle>
            <a:lvl1pPr lvl="0" marR="0" rtl="0" algn="ctr">
              <a:lnSpc>
                <a:spcPct val="83333"/>
              </a:lnSpc>
              <a:spcBef>
                <a:spcPts val="0"/>
              </a:spcBef>
              <a:spcAft>
                <a:spcPts val="0"/>
              </a:spcAft>
              <a:buClr>
                <a:schemeClr val="lt1"/>
              </a:buClr>
              <a:buSzPts val="2600"/>
              <a:buFont typeface="Arial"/>
              <a:buNone/>
              <a:defRPr b="0" i="0" sz="45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5261" name="Google Shape;5261;p374"/>
          <p:cNvPicPr preferRelativeResize="0"/>
          <p:nvPr/>
        </p:nvPicPr>
        <p:blipFill rotWithShape="1">
          <a:blip r:embed="rId2">
            <a:alphaModFix/>
          </a:blip>
          <a:srcRect b="0" l="0" r="0" t="0"/>
          <a:stretch/>
        </p:blipFill>
        <p:spPr>
          <a:xfrm>
            <a:off x="3517150" y="4281103"/>
            <a:ext cx="2100150" cy="299925"/>
          </a:xfrm>
          <a:prstGeom prst="rect">
            <a:avLst/>
          </a:prstGeom>
          <a:noFill/>
          <a:ln>
            <a:noFill/>
          </a:ln>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2">
  <p:cSld name="5_Title Slide Section Red">
    <p:bg>
      <p:bgPr>
        <a:solidFill>
          <a:srgbClr val="E2231A"/>
        </a:solidFill>
      </p:bgPr>
    </p:bg>
    <p:spTree>
      <p:nvGrpSpPr>
        <p:cNvPr id="5262" name="Shape 5262"/>
        <p:cNvGrpSpPr/>
        <p:nvPr/>
      </p:nvGrpSpPr>
      <p:grpSpPr>
        <a:xfrm>
          <a:off x="0" y="0"/>
          <a:ext cx="0" cy="0"/>
          <a:chOff x="0" y="0"/>
          <a:chExt cx="0" cy="0"/>
        </a:xfrm>
      </p:grpSpPr>
      <p:sp>
        <p:nvSpPr>
          <p:cNvPr id="5263" name="Google Shape;5263;p375"/>
          <p:cNvSpPr txBox="1"/>
          <p:nvPr>
            <p:ph type="ctrTitle"/>
          </p:nvPr>
        </p:nvSpPr>
        <p:spPr>
          <a:xfrm>
            <a:off x="997527" y="2823359"/>
            <a:ext cx="7149000" cy="1665600"/>
          </a:xfrm>
          <a:prstGeom prst="rect">
            <a:avLst/>
          </a:prstGeom>
          <a:noFill/>
          <a:ln>
            <a:noFill/>
          </a:ln>
        </p:spPr>
        <p:txBody>
          <a:bodyPr anchorCtr="0" anchor="t" bIns="68575" lIns="68575" spcFirstLastPara="1" rIns="68575" wrap="square" tIns="68575">
            <a:noAutofit/>
          </a:bodyPr>
          <a:lstStyle>
            <a:lvl1pPr lvl="0" marR="0" rtl="0" algn="ctr">
              <a:lnSpc>
                <a:spcPct val="113636"/>
              </a:lnSpc>
              <a:spcBef>
                <a:spcPts val="0"/>
              </a:spcBef>
              <a:spcAft>
                <a:spcPts val="0"/>
              </a:spcAft>
              <a:buClr>
                <a:schemeClr val="lt1"/>
              </a:buClr>
              <a:buSzPts val="2600"/>
              <a:buFont typeface="Arial"/>
              <a:buNone/>
              <a:defRPr b="0" i="0" sz="33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5264" name="Google Shape;5264;p375"/>
          <p:cNvPicPr preferRelativeResize="0"/>
          <p:nvPr/>
        </p:nvPicPr>
        <p:blipFill rotWithShape="1">
          <a:blip r:embed="rId2">
            <a:alphaModFix/>
          </a:blip>
          <a:srcRect b="0" l="0" r="0" t="0"/>
          <a:stretch/>
        </p:blipFill>
        <p:spPr>
          <a:xfrm>
            <a:off x="3942608" y="1232065"/>
            <a:ext cx="1258875" cy="1258875"/>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 Gray">
  <p:cSld name="6_Title Slide Section Gray">
    <p:bg>
      <p:bgPr>
        <a:solidFill>
          <a:schemeClr val="accent4"/>
        </a:solidFill>
      </p:bgPr>
    </p:bg>
    <p:spTree>
      <p:nvGrpSpPr>
        <p:cNvPr id="5265" name="Shape 5265"/>
        <p:cNvGrpSpPr/>
        <p:nvPr/>
      </p:nvGrpSpPr>
      <p:grpSpPr>
        <a:xfrm>
          <a:off x="0" y="0"/>
          <a:ext cx="0" cy="0"/>
          <a:chOff x="0" y="0"/>
          <a:chExt cx="0" cy="0"/>
        </a:xfrm>
      </p:grpSpPr>
      <p:sp>
        <p:nvSpPr>
          <p:cNvPr id="5266" name="Google Shape;5266;p376"/>
          <p:cNvSpPr txBox="1"/>
          <p:nvPr>
            <p:ph type="ctrTitle"/>
          </p:nvPr>
        </p:nvSpPr>
        <p:spPr>
          <a:xfrm>
            <a:off x="997527" y="2823359"/>
            <a:ext cx="7149000" cy="1665600"/>
          </a:xfrm>
          <a:prstGeom prst="rect">
            <a:avLst/>
          </a:prstGeom>
          <a:noFill/>
          <a:ln>
            <a:noFill/>
          </a:ln>
        </p:spPr>
        <p:txBody>
          <a:bodyPr anchorCtr="0" anchor="t" bIns="68575" lIns="68575" spcFirstLastPara="1" rIns="68575" wrap="square" tIns="68575">
            <a:noAutofit/>
          </a:bodyPr>
          <a:lstStyle>
            <a:lvl1pPr lvl="0" marR="0" rtl="0" algn="ctr">
              <a:lnSpc>
                <a:spcPct val="113636"/>
              </a:lnSpc>
              <a:spcBef>
                <a:spcPts val="0"/>
              </a:spcBef>
              <a:spcAft>
                <a:spcPts val="0"/>
              </a:spcAft>
              <a:buClr>
                <a:schemeClr val="lt1"/>
              </a:buClr>
              <a:buSzPts val="2600"/>
              <a:buFont typeface="Arial"/>
              <a:buNone/>
              <a:defRPr b="0" i="0" sz="33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5267" name="Google Shape;5267;p376"/>
          <p:cNvPicPr preferRelativeResize="0"/>
          <p:nvPr/>
        </p:nvPicPr>
        <p:blipFill rotWithShape="1">
          <a:blip r:embed="rId2">
            <a:alphaModFix/>
          </a:blip>
          <a:srcRect b="0" l="0" r="0" t="0"/>
          <a:stretch/>
        </p:blipFill>
        <p:spPr>
          <a:xfrm>
            <a:off x="3942608" y="1232065"/>
            <a:ext cx="1258875" cy="1258875"/>
          </a:xfrm>
          <a:prstGeom prst="rect">
            <a:avLst/>
          </a:prstGeom>
          <a:noFill/>
          <a:ln>
            <a:noFill/>
          </a:ln>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No Subhead">
  <p:cSld name="8_Title and Content No Subhead">
    <p:spTree>
      <p:nvGrpSpPr>
        <p:cNvPr id="5268" name="Shape 5268"/>
        <p:cNvGrpSpPr/>
        <p:nvPr/>
      </p:nvGrpSpPr>
      <p:grpSpPr>
        <a:xfrm>
          <a:off x="0" y="0"/>
          <a:ext cx="0" cy="0"/>
          <a:chOff x="0" y="0"/>
          <a:chExt cx="0" cy="0"/>
        </a:xfrm>
      </p:grpSpPr>
      <p:sp>
        <p:nvSpPr>
          <p:cNvPr id="5269" name="Google Shape;5269;p377"/>
          <p:cNvSpPr txBox="1"/>
          <p:nvPr>
            <p:ph type="title"/>
          </p:nvPr>
        </p:nvSpPr>
        <p:spPr>
          <a:xfrm>
            <a:off x="566306" y="235370"/>
            <a:ext cx="6398700" cy="744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2231A"/>
              </a:buClr>
              <a:buSzPts val="2100"/>
              <a:buFont typeface="Raleway"/>
              <a:buNone/>
              <a:defRPr cap="none">
                <a:latin typeface="Raleway"/>
                <a:ea typeface="Raleway"/>
                <a:cs typeface="Raleway"/>
                <a:sym typeface="Raleway"/>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70" name="Google Shape;5270;p377"/>
          <p:cNvSpPr txBox="1"/>
          <p:nvPr>
            <p:ph idx="1" type="body"/>
          </p:nvPr>
        </p:nvSpPr>
        <p:spPr>
          <a:xfrm>
            <a:off x="566306" y="898398"/>
            <a:ext cx="7083300" cy="35511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800"/>
              </a:spcBef>
              <a:spcAft>
                <a:spcPts val="0"/>
              </a:spcAft>
              <a:buClr>
                <a:srgbClr val="323741"/>
              </a:buClr>
              <a:buSzPts val="1500"/>
              <a:buNone/>
              <a:defRPr sz="1500">
                <a:solidFill>
                  <a:srgbClr val="323741"/>
                </a:solidFill>
                <a:latin typeface="Raleway"/>
                <a:ea typeface="Raleway"/>
                <a:cs typeface="Raleway"/>
                <a:sym typeface="Raleway"/>
              </a:defRPr>
            </a:lvl1pPr>
            <a:lvl2pPr indent="-317500" lvl="1" marL="914400" rtl="0" algn="l">
              <a:lnSpc>
                <a:spcPct val="100000"/>
              </a:lnSpc>
              <a:spcBef>
                <a:spcPts val="500"/>
              </a:spcBef>
              <a:spcAft>
                <a:spcPts val="0"/>
              </a:spcAft>
              <a:buClr>
                <a:srgbClr val="323741"/>
              </a:buClr>
              <a:buSzPts val="1400"/>
              <a:buChar char="○"/>
              <a:defRPr sz="1400">
                <a:solidFill>
                  <a:srgbClr val="323741"/>
                </a:solidFill>
                <a:latin typeface="Raleway"/>
                <a:ea typeface="Raleway"/>
                <a:cs typeface="Raleway"/>
                <a:sym typeface="Raleway"/>
              </a:defRPr>
            </a:lvl2pPr>
            <a:lvl3pPr indent="-317500" lvl="2" marL="1371600" rtl="0" algn="l">
              <a:lnSpc>
                <a:spcPct val="100000"/>
              </a:lnSpc>
              <a:spcBef>
                <a:spcPts val="400"/>
              </a:spcBef>
              <a:spcAft>
                <a:spcPts val="0"/>
              </a:spcAft>
              <a:buClr>
                <a:srgbClr val="323741"/>
              </a:buClr>
              <a:buSzPts val="1400"/>
              <a:buChar char="■"/>
              <a:defRPr sz="1400">
                <a:solidFill>
                  <a:srgbClr val="323741"/>
                </a:solidFill>
                <a:latin typeface="Raleway"/>
                <a:ea typeface="Raleway"/>
                <a:cs typeface="Raleway"/>
                <a:sym typeface="Raleway"/>
              </a:defRPr>
            </a:lvl3pPr>
            <a:lvl4pPr indent="-317500" lvl="3" marL="1828800" rtl="0" algn="l">
              <a:lnSpc>
                <a:spcPct val="100000"/>
              </a:lnSpc>
              <a:spcBef>
                <a:spcPts val="400"/>
              </a:spcBef>
              <a:spcAft>
                <a:spcPts val="0"/>
              </a:spcAft>
              <a:buClr>
                <a:srgbClr val="323741"/>
              </a:buClr>
              <a:buSzPts val="1400"/>
              <a:buChar char="●"/>
              <a:defRPr sz="1100">
                <a:solidFill>
                  <a:srgbClr val="323741"/>
                </a:solidFill>
                <a:latin typeface="Raleway"/>
                <a:ea typeface="Raleway"/>
                <a:cs typeface="Raleway"/>
                <a:sym typeface="Raleway"/>
              </a:defRPr>
            </a:lvl4pPr>
            <a:lvl5pPr indent="-317500" lvl="4" marL="2286000" rtl="0" algn="l">
              <a:lnSpc>
                <a:spcPct val="100000"/>
              </a:lnSpc>
              <a:spcBef>
                <a:spcPts val="400"/>
              </a:spcBef>
              <a:spcAft>
                <a:spcPts val="0"/>
              </a:spcAft>
              <a:buClr>
                <a:srgbClr val="323741"/>
              </a:buClr>
              <a:buSzPts val="1400"/>
              <a:buChar char="○"/>
              <a:defRPr sz="1100">
                <a:solidFill>
                  <a:srgbClr val="323741"/>
                </a:solidFill>
                <a:latin typeface="Raleway"/>
                <a:ea typeface="Raleway"/>
                <a:cs typeface="Raleway"/>
                <a:sym typeface="Raleway"/>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5271" name="Google Shape;5271;p377"/>
          <p:cNvSpPr txBox="1"/>
          <p:nvPr>
            <p:ph idx="11" type="ftr"/>
          </p:nvPr>
        </p:nvSpPr>
        <p:spPr>
          <a:xfrm>
            <a:off x="3028950" y="4678200"/>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600" u="none" cap="none" strike="noStrike">
                <a:solidFill>
                  <a:srgbClr val="C1C3C7"/>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 1">
    <p:bg>
      <p:bgPr>
        <a:blipFill>
          <a:blip r:embed="rId2">
            <a:alphaModFix/>
          </a:blip>
          <a:stretch>
            <a:fillRect/>
          </a:stretch>
        </a:blipFill>
      </p:bgPr>
    </p:bg>
    <p:spTree>
      <p:nvGrpSpPr>
        <p:cNvPr id="5272" name="Shape 5272"/>
        <p:cNvGrpSpPr/>
        <p:nvPr/>
      </p:nvGrpSpPr>
      <p:grpSpPr>
        <a:xfrm>
          <a:off x="0" y="0"/>
          <a:ext cx="0" cy="0"/>
          <a:chOff x="0" y="0"/>
          <a:chExt cx="0" cy="0"/>
        </a:xfrm>
      </p:grpSpPr>
      <p:sp>
        <p:nvSpPr>
          <p:cNvPr id="5273" name="Google Shape;5273;p378"/>
          <p:cNvSpPr txBox="1"/>
          <p:nvPr>
            <p:ph type="title"/>
          </p:nvPr>
        </p:nvSpPr>
        <p:spPr>
          <a:xfrm>
            <a:off x="342900" y="342900"/>
            <a:ext cx="7705200" cy="3471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SzPts val="2100"/>
              <a:buNone/>
              <a:defRPr sz="2100">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74" name="Google Shape;5274;p378"/>
          <p:cNvSpPr txBox="1"/>
          <p:nvPr>
            <p:ph idx="11" type="ftr"/>
          </p:nvPr>
        </p:nvSpPr>
        <p:spPr>
          <a:xfrm>
            <a:off x="342900" y="4869655"/>
            <a:ext cx="7681200" cy="2742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dk1"/>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275" name="Google Shape;5275;p378"/>
          <p:cNvSpPr txBox="1"/>
          <p:nvPr>
            <p:ph idx="12" type="sldNum"/>
          </p:nvPr>
        </p:nvSpPr>
        <p:spPr>
          <a:xfrm>
            <a:off x="8366760" y="4732020"/>
            <a:ext cx="6858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9DA4AE"/>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443" name="Shape 443"/>
        <p:cNvGrpSpPr/>
        <p:nvPr/>
      </p:nvGrpSpPr>
      <p:grpSpPr>
        <a:xfrm>
          <a:off x="0" y="0"/>
          <a:ext cx="0" cy="0"/>
          <a:chOff x="0" y="0"/>
          <a:chExt cx="0" cy="0"/>
        </a:xfrm>
      </p:grpSpPr>
      <p:sp>
        <p:nvSpPr>
          <p:cNvPr id="444" name="Google Shape;444;p3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5" name="Google Shape;445;p3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6" name="Google Shape;446;p3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3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8"/>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38"/>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450" name="Google Shape;450;p38"/>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1" name="Google Shape;451;p38"/>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2" name="Google Shape;452;p38"/>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453" name="Google Shape;453;p38"/>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4" name="Google Shape;454;p38"/>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5" name="Google Shape;455;p38"/>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456" name="Google Shape;456;p38"/>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7" name="Google Shape;457;p38"/>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8" name="Google Shape;458;p38"/>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459" name="Google Shape;459;p38"/>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0" name="Google Shape;460;p38"/>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1" name="Google Shape;461;p38"/>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462" name="Google Shape;462;p38"/>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3" name="Google Shape;463;p38"/>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4" name="Google Shape;464;p38"/>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465" name="Google Shape;465;p38"/>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6" name="Google Shape;466;p38"/>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7" name="Google Shape;467;p38"/>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468" name="Google Shape;468;p38"/>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9" name="Google Shape;469;p38"/>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0" name="Google Shape;470;p38"/>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471" name="Google Shape;471;p38"/>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2" name="Google Shape;472;p38"/>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3" name="Google Shape;473;p38"/>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474" name="Google Shape;474;p38"/>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5" name="Google Shape;475;p38"/>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6" name="Google Shape;476;p38"/>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477" name="Google Shape;477;p38"/>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8" name="Google Shape;478;p38"/>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9" name="Google Shape;479;p38"/>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480" name="Google Shape;480;p38"/>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1" name="Google Shape;481;p38"/>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2" name="Google Shape;482;p38"/>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483" name="Google Shape;483;p38"/>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4" name="Google Shape;484;p38"/>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5" name="Google Shape;485;p38"/>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486" name="Google Shape;486;p38"/>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7" name="Google Shape;487;p38"/>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8" name="Google Shape;488;p38"/>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489" name="Google Shape;489;p38"/>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0" name="Google Shape;490;p38"/>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1" name="Google Shape;491;p38"/>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492" name="Google Shape;492;p38"/>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3" name="Google Shape;493;p38"/>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4" name="Google Shape;494;p38"/>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495" name="Google Shape;495;p38"/>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6" name="Google Shape;496;p38"/>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7" name="Google Shape;497;p38"/>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498" name="Google Shape;498;p38"/>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9" name="Google Shape;499;p38"/>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0" name="Google Shape;500;p38"/>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501" name="Google Shape;501;p38"/>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2" name="Google Shape;502;p38"/>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3" name="Google Shape;503;p38"/>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504" name="Google Shape;504;p38"/>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5" name="Google Shape;505;p38"/>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6" name="Google Shape;506;p38"/>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507" name="Google Shape;507;p38"/>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8" name="Google Shape;508;p38"/>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9" name="Google Shape;509;p38"/>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510" name="Google Shape;510;p38"/>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1" name="Google Shape;511;p38"/>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2" name="Google Shape;512;p38"/>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513" name="Google Shape;513;p38"/>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4" name="Google Shape;514;p38"/>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5" name="Google Shape;515;p38"/>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516" name="Google Shape;516;p38"/>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7" name="Google Shape;517;p38"/>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8" name="Google Shape;518;p38"/>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519" name="Google Shape;519;p38"/>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0" name="Google Shape;520;p38"/>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1" name="Google Shape;521;p38"/>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522" name="Google Shape;522;p38"/>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523" name="Google Shape;523;p38"/>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3">
    <p:bg>
      <p:bgPr>
        <a:blipFill>
          <a:blip r:embed="rId2">
            <a:alphaModFix/>
          </a:blip>
          <a:stretch>
            <a:fillRect/>
          </a:stretch>
        </a:blipFill>
      </p:bgPr>
    </p:bg>
    <p:spTree>
      <p:nvGrpSpPr>
        <p:cNvPr id="5276" name="Shape 5276"/>
        <p:cNvGrpSpPr/>
        <p:nvPr/>
      </p:nvGrpSpPr>
      <p:grpSpPr>
        <a:xfrm>
          <a:off x="0" y="0"/>
          <a:ext cx="0" cy="0"/>
          <a:chOff x="0" y="0"/>
          <a:chExt cx="0" cy="0"/>
        </a:xfrm>
      </p:grpSpPr>
      <p:sp>
        <p:nvSpPr>
          <p:cNvPr id="5277" name="Google Shape;5277;p379"/>
          <p:cNvSpPr txBox="1"/>
          <p:nvPr>
            <p:ph type="title"/>
          </p:nvPr>
        </p:nvSpPr>
        <p:spPr>
          <a:xfrm>
            <a:off x="566306"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1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78" name="Google Shape;5278;p379"/>
          <p:cNvSpPr txBox="1"/>
          <p:nvPr>
            <p:ph idx="10" type="dt"/>
          </p:nvPr>
        </p:nvSpPr>
        <p:spPr>
          <a:xfrm>
            <a:off x="566306" y="4678200"/>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C1C3C7"/>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79" name="Google Shape;5279;p379"/>
          <p:cNvSpPr txBox="1"/>
          <p:nvPr>
            <p:ph idx="11" type="ftr"/>
          </p:nvPr>
        </p:nvSpPr>
        <p:spPr>
          <a:xfrm>
            <a:off x="3028950" y="4678200"/>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600" u="none" cap="none" strike="noStrike">
                <a:solidFill>
                  <a:srgbClr val="C1C3C7"/>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80" name="Google Shape;5280;p379"/>
          <p:cNvSpPr txBox="1"/>
          <p:nvPr>
            <p:ph idx="1" type="body"/>
          </p:nvPr>
        </p:nvSpPr>
        <p:spPr>
          <a:xfrm>
            <a:off x="566306" y="1458282"/>
            <a:ext cx="5954100" cy="313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323741"/>
              </a:buClr>
              <a:buSzPts val="1100"/>
              <a:buFont typeface="Arial"/>
              <a:buNone/>
              <a:defRPr b="0" i="0" sz="1500" u="none" cap="none" strike="noStrike">
                <a:solidFill>
                  <a:srgbClr val="323741"/>
                </a:solidFill>
                <a:latin typeface="Arial"/>
                <a:ea typeface="Arial"/>
                <a:cs typeface="Arial"/>
                <a:sym typeface="Arial"/>
              </a:defRPr>
            </a:lvl1pPr>
            <a:lvl2pPr indent="-317500" lvl="1" marL="914400" marR="0" rtl="0" algn="l">
              <a:lnSpc>
                <a:spcPct val="100000"/>
              </a:lnSpc>
              <a:spcBef>
                <a:spcPts val="500"/>
              </a:spcBef>
              <a:spcAft>
                <a:spcPts val="0"/>
              </a:spcAft>
              <a:buClr>
                <a:srgbClr val="323741"/>
              </a:buClr>
              <a:buSzPts val="1400"/>
              <a:buFont typeface="Arial"/>
              <a:buChar char="•"/>
              <a:defRPr b="0" i="0" sz="1400" u="none" cap="none" strike="noStrike">
                <a:solidFill>
                  <a:srgbClr val="323741"/>
                </a:solidFill>
                <a:latin typeface="Arial"/>
                <a:ea typeface="Arial"/>
                <a:cs typeface="Arial"/>
                <a:sym typeface="Arial"/>
              </a:defRPr>
            </a:lvl2pPr>
            <a:lvl3pPr indent="-317500" lvl="2" marL="1371600" marR="0" rtl="0" algn="l">
              <a:lnSpc>
                <a:spcPct val="100000"/>
              </a:lnSpc>
              <a:spcBef>
                <a:spcPts val="400"/>
              </a:spcBef>
              <a:spcAft>
                <a:spcPts val="0"/>
              </a:spcAft>
              <a:buClr>
                <a:srgbClr val="323741"/>
              </a:buClr>
              <a:buSzPts val="1400"/>
              <a:buFont typeface="Arial"/>
              <a:buChar char="•"/>
              <a:defRPr b="0" i="0" sz="1400" u="none" cap="none" strike="noStrike">
                <a:solidFill>
                  <a:srgbClr val="323741"/>
                </a:solidFill>
                <a:latin typeface="Arial"/>
                <a:ea typeface="Arial"/>
                <a:cs typeface="Arial"/>
                <a:sym typeface="Arial"/>
              </a:defRPr>
            </a:lvl3pPr>
            <a:lvl4pPr indent="-317500" lvl="3" marL="1828800" marR="0" rtl="0" algn="l">
              <a:lnSpc>
                <a:spcPct val="100000"/>
              </a:lnSpc>
              <a:spcBef>
                <a:spcPts val="400"/>
              </a:spcBef>
              <a:spcAft>
                <a:spcPts val="0"/>
              </a:spcAft>
              <a:buClr>
                <a:srgbClr val="323741"/>
              </a:buClr>
              <a:buSzPts val="1400"/>
              <a:buFont typeface="Arial"/>
              <a:buChar char="•"/>
              <a:defRPr b="0" i="0" sz="1400" u="none" cap="none" strike="noStrike">
                <a:solidFill>
                  <a:srgbClr val="323741"/>
                </a:solidFill>
                <a:latin typeface="Arial"/>
                <a:ea typeface="Arial"/>
                <a:cs typeface="Arial"/>
                <a:sym typeface="Arial"/>
              </a:defRPr>
            </a:lvl4pPr>
            <a:lvl5pPr indent="-317500" lvl="4" marL="2286000" marR="0" rtl="0" algn="l">
              <a:lnSpc>
                <a:spcPct val="100000"/>
              </a:lnSpc>
              <a:spcBef>
                <a:spcPts val="400"/>
              </a:spcBef>
              <a:spcAft>
                <a:spcPts val="0"/>
              </a:spcAft>
              <a:buClr>
                <a:srgbClr val="323741"/>
              </a:buClr>
              <a:buSzPts val="1400"/>
              <a:buFont typeface="Arial"/>
              <a:buChar char="•"/>
              <a:defRPr b="0" i="0" sz="1400" u="none" cap="none" strike="noStrike">
                <a:solidFill>
                  <a:srgbClr val="32374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81" name="Google Shape;5281;p379"/>
          <p:cNvSpPr txBox="1"/>
          <p:nvPr>
            <p:ph idx="12" type="sldNum"/>
          </p:nvPr>
        </p:nvSpPr>
        <p:spPr>
          <a:xfrm>
            <a:off x="8354290" y="4678200"/>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82" name="Google Shape;5282;p379"/>
          <p:cNvSpPr txBox="1"/>
          <p:nvPr>
            <p:ph idx="2" type="body"/>
          </p:nvPr>
        </p:nvSpPr>
        <p:spPr>
          <a:xfrm>
            <a:off x="575213" y="900960"/>
            <a:ext cx="5454600" cy="557400"/>
          </a:xfrm>
          <a:prstGeom prst="rect">
            <a:avLst/>
          </a:prstGeom>
          <a:noFill/>
          <a:ln>
            <a:noFill/>
          </a:ln>
        </p:spPr>
        <p:txBody>
          <a:bodyPr anchorCtr="0" anchor="t" bIns="0" lIns="0" spcFirstLastPara="1" rIns="0" wrap="square" tIns="0">
            <a:noAutofit/>
          </a:bodyPr>
          <a:lstStyle>
            <a:lvl1pPr indent="-228600" lvl="0" marL="457200" marR="0" rtl="0" algn="l">
              <a:lnSpc>
                <a:spcPct val="112500"/>
              </a:lnSpc>
              <a:spcBef>
                <a:spcPts val="800"/>
              </a:spcBef>
              <a:spcAft>
                <a:spcPts val="0"/>
              </a:spcAft>
              <a:buClr>
                <a:srgbClr val="9FA4AE"/>
              </a:buClr>
              <a:buSzPts val="1100"/>
              <a:buFont typeface="Arial"/>
              <a:buNone/>
              <a:defRPr b="0" i="0" sz="1200" u="none" cap="none" strike="noStrike">
                <a:solidFill>
                  <a:srgbClr val="9FA4AE"/>
                </a:solidFill>
                <a:latin typeface="Arial"/>
                <a:ea typeface="Arial"/>
                <a:cs typeface="Arial"/>
                <a:sym typeface="Arial"/>
              </a:defRPr>
            </a:lvl1pPr>
            <a:lvl2pPr indent="-342900" lvl="1" marL="914400" marR="0" rtl="0" algn="l">
              <a:lnSpc>
                <a:spcPct val="15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50000"/>
              </a:lnSpc>
              <a:spcBef>
                <a:spcPts val="9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5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5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900"/>
              </a:spcBef>
              <a:spcAft>
                <a:spcPts val="9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_2_1">
    <p:bg>
      <p:bgPr>
        <a:blipFill>
          <a:blip r:embed="rId2">
            <a:alphaModFix/>
          </a:blip>
          <a:stretch>
            <a:fillRect/>
          </a:stretch>
        </a:blipFill>
      </p:bgPr>
    </p:bg>
    <p:spTree>
      <p:nvGrpSpPr>
        <p:cNvPr id="5283" name="Shape 5283"/>
        <p:cNvGrpSpPr/>
        <p:nvPr/>
      </p:nvGrpSpPr>
      <p:grpSpPr>
        <a:xfrm>
          <a:off x="0" y="0"/>
          <a:ext cx="0" cy="0"/>
          <a:chOff x="0" y="0"/>
          <a:chExt cx="0" cy="0"/>
        </a:xfrm>
      </p:grpSpPr>
      <p:sp>
        <p:nvSpPr>
          <p:cNvPr id="5284" name="Google Shape;5284;p380"/>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85" name="Google Shape;5285;p380"/>
          <p:cNvSpPr txBox="1"/>
          <p:nvPr>
            <p:ph idx="12" type="sldNum"/>
          </p:nvPr>
        </p:nvSpPr>
        <p:spPr>
          <a:xfrm>
            <a:off x="8354290" y="4708331"/>
            <a:ext cx="6777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86" name="Google Shape;5286;p380"/>
          <p:cNvSpPr txBox="1"/>
          <p:nvPr>
            <p:ph idx="1" type="body"/>
          </p:nvPr>
        </p:nvSpPr>
        <p:spPr>
          <a:xfrm>
            <a:off x="437981" y="1082588"/>
            <a:ext cx="7321200" cy="33444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900"/>
              </a:spcBef>
              <a:spcAft>
                <a:spcPts val="0"/>
              </a:spcAft>
              <a:buClr>
                <a:schemeClr val="dk1"/>
              </a:buClr>
              <a:buSzPts val="1100"/>
              <a:buChar char="○"/>
              <a:defRPr sz="1100">
                <a:solidFill>
                  <a:schemeClr val="dk1"/>
                </a:solidFill>
              </a:defRPr>
            </a:lvl2pPr>
            <a:lvl3pPr indent="-298450" lvl="2" marL="1371600" rtl="0" algn="l">
              <a:lnSpc>
                <a:spcPct val="115000"/>
              </a:lnSpc>
              <a:spcBef>
                <a:spcPts val="900"/>
              </a:spcBef>
              <a:spcAft>
                <a:spcPts val="0"/>
              </a:spcAft>
              <a:buClr>
                <a:schemeClr val="dk1"/>
              </a:buClr>
              <a:buSzPts val="1100"/>
              <a:buChar char="■"/>
              <a:defRPr sz="1100">
                <a:solidFill>
                  <a:schemeClr val="dk1"/>
                </a:solidFill>
              </a:defRPr>
            </a:lvl3pPr>
            <a:lvl4pPr indent="-298450" lvl="3" marL="1828800" rtl="0" algn="l">
              <a:lnSpc>
                <a:spcPct val="115000"/>
              </a:lnSpc>
              <a:spcBef>
                <a:spcPts val="900"/>
              </a:spcBef>
              <a:spcAft>
                <a:spcPts val="0"/>
              </a:spcAft>
              <a:buClr>
                <a:schemeClr val="dk1"/>
              </a:buClr>
              <a:buSzPts val="1100"/>
              <a:buChar char="●"/>
              <a:defRPr sz="1100">
                <a:solidFill>
                  <a:schemeClr val="dk1"/>
                </a:solidFill>
              </a:defRPr>
            </a:lvl4pPr>
            <a:lvl5pPr indent="-298450" lvl="4" marL="2286000" rtl="0" algn="l">
              <a:lnSpc>
                <a:spcPct val="115000"/>
              </a:lnSpc>
              <a:spcBef>
                <a:spcPts val="900"/>
              </a:spcBef>
              <a:spcAft>
                <a:spcPts val="0"/>
              </a:spcAft>
              <a:buClr>
                <a:schemeClr val="dk1"/>
              </a:buClr>
              <a:buSzPts val="1100"/>
              <a:buChar char="○"/>
              <a:defRPr sz="1100">
                <a:solidFill>
                  <a:schemeClr val="dk1"/>
                </a:solidFill>
              </a:defRPr>
            </a:lvl5pPr>
            <a:lvl6pPr indent="-298450" lvl="5" marL="27432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rtl="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rtl="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5287" name="Google Shape;5287;p380"/>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
        <p:nvSpPr>
          <p:cNvPr id="5288" name="Google Shape;5288;p380"/>
          <p:cNvSpPr txBox="1"/>
          <p:nvPr>
            <p:ph idx="2" type="subTitle"/>
          </p:nvPr>
        </p:nvSpPr>
        <p:spPr>
          <a:xfrm>
            <a:off x="317325" y="4744781"/>
            <a:ext cx="2817000" cy="2010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100"/>
              <a:buNone/>
              <a:defRPr sz="800">
                <a:solidFill>
                  <a:srgbClr val="9DA4AE"/>
                </a:solidFill>
              </a:defRPr>
            </a:lvl1pPr>
            <a:lvl2pPr lvl="1" rtl="0" algn="l">
              <a:lnSpc>
                <a:spcPct val="115000"/>
              </a:lnSpc>
              <a:spcBef>
                <a:spcPts val="0"/>
              </a:spcBef>
              <a:spcAft>
                <a:spcPts val="0"/>
              </a:spcAft>
              <a:buSzPts val="1100"/>
              <a:buNone/>
              <a:defRPr sz="800">
                <a:solidFill>
                  <a:srgbClr val="CCCCCC"/>
                </a:solidFill>
              </a:defRPr>
            </a:lvl2pPr>
            <a:lvl3pPr lvl="2" rtl="0" algn="l">
              <a:lnSpc>
                <a:spcPct val="115000"/>
              </a:lnSpc>
              <a:spcBef>
                <a:spcPts val="0"/>
              </a:spcBef>
              <a:spcAft>
                <a:spcPts val="0"/>
              </a:spcAft>
              <a:buSzPts val="1100"/>
              <a:buNone/>
              <a:defRPr sz="800">
                <a:solidFill>
                  <a:srgbClr val="CCCCCC"/>
                </a:solidFill>
              </a:defRPr>
            </a:lvl3pPr>
            <a:lvl4pPr lvl="3" rtl="0" algn="l">
              <a:lnSpc>
                <a:spcPct val="115000"/>
              </a:lnSpc>
              <a:spcBef>
                <a:spcPts val="0"/>
              </a:spcBef>
              <a:spcAft>
                <a:spcPts val="0"/>
              </a:spcAft>
              <a:buSzPts val="1100"/>
              <a:buNone/>
              <a:defRPr sz="800">
                <a:solidFill>
                  <a:srgbClr val="CCCCCC"/>
                </a:solidFill>
              </a:defRPr>
            </a:lvl4pPr>
            <a:lvl5pPr lvl="4" rtl="0" algn="l">
              <a:lnSpc>
                <a:spcPct val="115000"/>
              </a:lnSpc>
              <a:spcBef>
                <a:spcPts val="0"/>
              </a:spcBef>
              <a:spcAft>
                <a:spcPts val="0"/>
              </a:spcAft>
              <a:buSzPts val="1100"/>
              <a:buNone/>
              <a:defRPr sz="800">
                <a:solidFill>
                  <a:srgbClr val="CCCCCC"/>
                </a:solidFill>
              </a:defRPr>
            </a:lvl5pPr>
            <a:lvl6pPr lvl="5" rtl="0" algn="l">
              <a:lnSpc>
                <a:spcPct val="115000"/>
              </a:lnSpc>
              <a:spcBef>
                <a:spcPts val="0"/>
              </a:spcBef>
              <a:spcAft>
                <a:spcPts val="0"/>
              </a:spcAft>
              <a:buSzPts val="1100"/>
              <a:buNone/>
              <a:defRPr sz="800">
                <a:solidFill>
                  <a:srgbClr val="CCCCCC"/>
                </a:solidFill>
              </a:defRPr>
            </a:lvl6pPr>
            <a:lvl7pPr lvl="6" rtl="0" algn="l">
              <a:lnSpc>
                <a:spcPct val="115000"/>
              </a:lnSpc>
              <a:spcBef>
                <a:spcPts val="0"/>
              </a:spcBef>
              <a:spcAft>
                <a:spcPts val="0"/>
              </a:spcAft>
              <a:buSzPts val="1100"/>
              <a:buNone/>
              <a:defRPr sz="800">
                <a:solidFill>
                  <a:srgbClr val="CCCCCC"/>
                </a:solidFill>
              </a:defRPr>
            </a:lvl7pPr>
            <a:lvl8pPr lvl="7" rtl="0" algn="l">
              <a:lnSpc>
                <a:spcPct val="115000"/>
              </a:lnSpc>
              <a:spcBef>
                <a:spcPts val="0"/>
              </a:spcBef>
              <a:spcAft>
                <a:spcPts val="0"/>
              </a:spcAft>
              <a:buSzPts val="1100"/>
              <a:buNone/>
              <a:defRPr sz="800">
                <a:solidFill>
                  <a:srgbClr val="CCCCCC"/>
                </a:solidFill>
              </a:defRPr>
            </a:lvl8pPr>
            <a:lvl9pPr lvl="8" rtl="0" algn="l">
              <a:lnSpc>
                <a:spcPct val="115000"/>
              </a:lnSpc>
              <a:spcBef>
                <a:spcPts val="0"/>
              </a:spcBef>
              <a:spcAft>
                <a:spcPts val="0"/>
              </a:spcAft>
              <a:buSzPts val="1100"/>
              <a:buNone/>
              <a:defRPr sz="800">
                <a:solidFill>
                  <a:srgbClr val="CCCCCC"/>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524" name="Shape 524"/>
        <p:cNvGrpSpPr/>
        <p:nvPr/>
      </p:nvGrpSpPr>
      <p:grpSpPr>
        <a:xfrm>
          <a:off x="0" y="0"/>
          <a:ext cx="0" cy="0"/>
          <a:chOff x="0" y="0"/>
          <a:chExt cx="0" cy="0"/>
        </a:xfrm>
      </p:grpSpPr>
      <p:sp>
        <p:nvSpPr>
          <p:cNvPr id="525" name="Google Shape;525;p3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26" name="Google Shape;526;p3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527" name="Google Shape;527;p3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3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9"/>
          <p:cNvSpPr/>
          <p:nvPr>
            <p:ph idx="2" type="pic"/>
          </p:nvPr>
        </p:nvSpPr>
        <p:spPr>
          <a:xfrm>
            <a:off x="2400300" y="1177925"/>
            <a:ext cx="6334800" cy="1336800"/>
          </a:xfrm>
          <a:prstGeom prst="rect">
            <a:avLst/>
          </a:prstGeom>
          <a:noFill/>
          <a:ln>
            <a:noFill/>
          </a:ln>
        </p:spPr>
      </p:sp>
      <p:sp>
        <p:nvSpPr>
          <p:cNvPr id="530" name="Google Shape;530;p39"/>
          <p:cNvSpPr/>
          <p:nvPr>
            <p:ph idx="3" type="pic"/>
          </p:nvPr>
        </p:nvSpPr>
        <p:spPr>
          <a:xfrm>
            <a:off x="2400300" y="3036200"/>
            <a:ext cx="6334800" cy="1336800"/>
          </a:xfrm>
          <a:prstGeom prst="rect">
            <a:avLst/>
          </a:prstGeom>
          <a:noFill/>
          <a:ln>
            <a:noFill/>
          </a:ln>
        </p:spPr>
      </p:sp>
      <p:cxnSp>
        <p:nvCxnSpPr>
          <p:cNvPr id="531" name="Google Shape;531;p39"/>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532" name="Google Shape;532;p39"/>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3" name="Google Shape;533;p39"/>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4" name="Google Shape;534;p39"/>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5" name="Google Shape;535;p39"/>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6" name="Google Shape;536;p39"/>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537" name="Shape 537"/>
        <p:cNvGrpSpPr/>
        <p:nvPr/>
      </p:nvGrpSpPr>
      <p:grpSpPr>
        <a:xfrm>
          <a:off x="0" y="0"/>
          <a:ext cx="0" cy="0"/>
          <a:chOff x="0" y="0"/>
          <a:chExt cx="0" cy="0"/>
        </a:xfrm>
      </p:grpSpPr>
      <p:sp>
        <p:nvSpPr>
          <p:cNvPr id="538" name="Google Shape;538;p4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39" name="Google Shape;539;p4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0" name="Google Shape;540;p40"/>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1" name="Google Shape;541;p40"/>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542" name="Google Shape;542;p4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4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4" name="Google Shape;544;p4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545" name="Google Shape;545;p40"/>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6" name="Google Shape;546;p4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7" name="Google Shape;547;p40"/>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8" name="Google Shape;548;p40"/>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49" name="Google Shape;549;p40"/>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550" name="Google Shape;550;p40"/>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51" name="Google Shape;551;p40"/>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2" name="Google Shape;552;p40"/>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3" name="Google Shape;553;p40"/>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4" name="Google Shape;554;p40"/>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5" name="Google Shape;555;p40"/>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27" name="Shape 27"/>
        <p:cNvGrpSpPr/>
        <p:nvPr/>
      </p:nvGrpSpPr>
      <p:grpSpPr>
        <a:xfrm>
          <a:off x="0" y="0"/>
          <a:ext cx="0" cy="0"/>
          <a:chOff x="0" y="0"/>
          <a:chExt cx="0" cy="0"/>
        </a:xfrm>
      </p:grpSpPr>
      <p:sp>
        <p:nvSpPr>
          <p:cNvPr id="28" name="Google Shape;28;p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31" name="Google Shape;31;p5"/>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556" name="Shape 556"/>
        <p:cNvGrpSpPr/>
        <p:nvPr/>
      </p:nvGrpSpPr>
      <p:grpSpPr>
        <a:xfrm>
          <a:off x="0" y="0"/>
          <a:ext cx="0" cy="0"/>
          <a:chOff x="0" y="0"/>
          <a:chExt cx="0" cy="0"/>
        </a:xfrm>
      </p:grpSpPr>
      <p:sp>
        <p:nvSpPr>
          <p:cNvPr id="557" name="Google Shape;557;p4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58" name="Google Shape;558;p4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1"/>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1"/>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1"/>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1"/>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1"/>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1"/>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1"/>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1"/>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1"/>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1"/>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1"/>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1"/>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1"/>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1"/>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1"/>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1"/>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1"/>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1"/>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1"/>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1"/>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1"/>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1"/>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1"/>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1"/>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1"/>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1"/>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1"/>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1"/>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1"/>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1"/>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1"/>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1"/>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1"/>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1"/>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1"/>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1"/>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1"/>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1"/>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1"/>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1"/>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1"/>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1"/>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1"/>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1"/>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1"/>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1"/>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1"/>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1"/>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1"/>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1"/>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1"/>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1"/>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1"/>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1"/>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1"/>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1"/>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1"/>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1"/>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1"/>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1"/>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1"/>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1"/>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1"/>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1"/>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1"/>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1"/>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1"/>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1"/>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1"/>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1"/>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1"/>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1"/>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1"/>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1"/>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1"/>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1"/>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1"/>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1"/>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1"/>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1"/>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1"/>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1"/>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1"/>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1"/>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1"/>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1"/>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1"/>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1"/>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1"/>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1"/>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1"/>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1"/>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1"/>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1"/>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1"/>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1"/>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1"/>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1"/>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1"/>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1"/>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1"/>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1"/>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1"/>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1"/>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1"/>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1"/>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1"/>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1"/>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1"/>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1"/>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1"/>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1"/>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1"/>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1"/>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1"/>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1"/>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1"/>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1"/>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1"/>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1"/>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1"/>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1"/>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1"/>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1"/>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1"/>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1"/>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1"/>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1"/>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1"/>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1"/>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1"/>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1"/>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1"/>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1"/>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1"/>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1"/>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1"/>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1"/>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1"/>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1"/>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1"/>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1"/>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1"/>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1"/>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1"/>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1"/>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1"/>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1"/>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1"/>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1"/>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1"/>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1"/>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1"/>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1"/>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1"/>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1"/>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1"/>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1"/>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1"/>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1"/>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1"/>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1"/>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1"/>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1"/>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1"/>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1"/>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1"/>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1"/>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1"/>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1"/>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1"/>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1"/>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1"/>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1"/>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1"/>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1"/>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1"/>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1"/>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1"/>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1"/>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1"/>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1"/>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1"/>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1"/>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1"/>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1"/>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1"/>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1"/>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1"/>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1"/>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1"/>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1"/>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1"/>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1"/>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1"/>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1"/>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1"/>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1"/>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1"/>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1"/>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1"/>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1"/>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1"/>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1"/>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1"/>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1"/>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1"/>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1"/>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1"/>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1"/>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1"/>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1"/>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1"/>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1"/>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1"/>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1"/>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1"/>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1"/>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1"/>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1"/>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1"/>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1"/>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1"/>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1"/>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1"/>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1"/>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1"/>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1"/>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1"/>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847" name="Shape 847"/>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848" name="Shape 848"/>
        <p:cNvGrpSpPr/>
        <p:nvPr/>
      </p:nvGrpSpPr>
      <p:grpSpPr>
        <a:xfrm>
          <a:off x="0" y="0"/>
          <a:ext cx="0" cy="0"/>
          <a:chOff x="0" y="0"/>
          <a:chExt cx="0" cy="0"/>
        </a:xfrm>
      </p:grpSpPr>
      <p:sp>
        <p:nvSpPr>
          <p:cNvPr id="849" name="Google Shape;849;p43"/>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0" name="Google Shape;850;p4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1" name="Google Shape;851;p43"/>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2" name="Google Shape;852;p43"/>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3" name="Google Shape;853;p43"/>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54" name="Google Shape;854;p43"/>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5" name="Google Shape;855;p43"/>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6" name="Google Shape;856;p43"/>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7" name="Google Shape;857;p43"/>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8" name="Google Shape;858;p43"/>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9" name="Google Shape;859;p4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60" name="Google Shape;860;p43"/>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1" name="Google Shape;861;p4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862" name="Shape 862"/>
        <p:cNvGrpSpPr/>
        <p:nvPr/>
      </p:nvGrpSpPr>
      <p:grpSpPr>
        <a:xfrm>
          <a:off x="0" y="0"/>
          <a:ext cx="0" cy="0"/>
          <a:chOff x="0" y="0"/>
          <a:chExt cx="0" cy="0"/>
        </a:xfrm>
      </p:grpSpPr>
      <p:sp>
        <p:nvSpPr>
          <p:cNvPr id="863" name="Google Shape;863;p4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64" name="Google Shape;864;p44"/>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865" name="Google Shape;865;p44"/>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6" name="Google Shape;866;p4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4"/>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68" name="Google Shape;868;p4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44"/>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870" name="Google Shape;870;p44"/>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871" name="Shape 871"/>
        <p:cNvGrpSpPr/>
        <p:nvPr/>
      </p:nvGrpSpPr>
      <p:grpSpPr>
        <a:xfrm>
          <a:off x="0" y="0"/>
          <a:ext cx="0" cy="0"/>
          <a:chOff x="0" y="0"/>
          <a:chExt cx="0" cy="0"/>
        </a:xfrm>
      </p:grpSpPr>
      <p:sp>
        <p:nvSpPr>
          <p:cNvPr id="872" name="Google Shape;872;p4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3" name="Google Shape;873;p4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4" name="Google Shape;874;p4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4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76" name="Google Shape;876;p4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877" name="Google Shape;877;p4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78" name="Google Shape;878;p4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879" name="Shape 879"/>
        <p:cNvGrpSpPr/>
        <p:nvPr/>
      </p:nvGrpSpPr>
      <p:grpSpPr>
        <a:xfrm>
          <a:off x="0" y="0"/>
          <a:ext cx="0" cy="0"/>
          <a:chOff x="0" y="0"/>
          <a:chExt cx="0" cy="0"/>
        </a:xfrm>
      </p:grpSpPr>
      <p:sp>
        <p:nvSpPr>
          <p:cNvPr id="880" name="Google Shape;880;p46"/>
          <p:cNvSpPr/>
          <p:nvPr>
            <p:ph idx="2" type="pic"/>
          </p:nvPr>
        </p:nvSpPr>
        <p:spPr>
          <a:xfrm>
            <a:off x="0" y="0"/>
            <a:ext cx="9144000" cy="5143500"/>
          </a:xfrm>
          <a:prstGeom prst="rect">
            <a:avLst/>
          </a:prstGeom>
          <a:noFill/>
          <a:ln>
            <a:noFill/>
          </a:ln>
        </p:spPr>
      </p:sp>
      <p:sp>
        <p:nvSpPr>
          <p:cNvPr id="881" name="Google Shape;881;p4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882" name="Google Shape;882;p4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883" name="Google Shape;883;p4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884" name="Google Shape;884;p4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chemeClr val="accent1"/>
        </a:solidFill>
      </p:bgPr>
    </p:bg>
    <p:spTree>
      <p:nvGrpSpPr>
        <p:cNvPr id="889" name="Shape 88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890" name="Shape 890"/>
        <p:cNvGrpSpPr/>
        <p:nvPr/>
      </p:nvGrpSpPr>
      <p:grpSpPr>
        <a:xfrm>
          <a:off x="0" y="0"/>
          <a:ext cx="0" cy="0"/>
          <a:chOff x="0" y="0"/>
          <a:chExt cx="0" cy="0"/>
        </a:xfrm>
      </p:grpSpPr>
      <p:sp>
        <p:nvSpPr>
          <p:cNvPr id="891" name="Google Shape;891;p4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92" name="Google Shape;892;p4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893" name="Google Shape;893;p4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94" name="Google Shape;894;p4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895" name="Shape 895"/>
        <p:cNvGrpSpPr/>
        <p:nvPr/>
      </p:nvGrpSpPr>
      <p:grpSpPr>
        <a:xfrm>
          <a:off x="0" y="0"/>
          <a:ext cx="0" cy="0"/>
          <a:chOff x="0" y="0"/>
          <a:chExt cx="0" cy="0"/>
        </a:xfrm>
      </p:grpSpPr>
      <p:sp>
        <p:nvSpPr>
          <p:cNvPr id="896" name="Google Shape;896;p50"/>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897" name="Google Shape;897;p50"/>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98" name="Google Shape;898;p50"/>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899" name="Google Shape;899;p50"/>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900" name="Google Shape;900;p5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50"/>
          <p:cNvSpPr txBox="1"/>
          <p:nvPr>
            <p:ph idx="1" type="subTitle"/>
          </p:nvPr>
        </p:nvSpPr>
        <p:spPr>
          <a:xfrm>
            <a:off x="2743200" y="4541260"/>
            <a:ext cx="4581300" cy="165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902" name="Shape 902"/>
        <p:cNvGrpSpPr/>
        <p:nvPr/>
      </p:nvGrpSpPr>
      <p:grpSpPr>
        <a:xfrm>
          <a:off x="0" y="0"/>
          <a:ext cx="0" cy="0"/>
          <a:chOff x="0" y="0"/>
          <a:chExt cx="0" cy="0"/>
        </a:xfrm>
      </p:grpSpPr>
      <p:sp>
        <p:nvSpPr>
          <p:cNvPr id="903" name="Google Shape;903;p5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4" name="Google Shape;904;p51"/>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5" name="Google Shape;905;p51"/>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06" name="Google Shape;906;p51"/>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32" name="Shape 32"/>
        <p:cNvGrpSpPr/>
        <p:nvPr/>
      </p:nvGrpSpPr>
      <p:grpSpPr>
        <a:xfrm>
          <a:off x="0" y="0"/>
          <a:ext cx="0" cy="0"/>
          <a:chOff x="0" y="0"/>
          <a:chExt cx="0" cy="0"/>
        </a:xfrm>
      </p:grpSpPr>
      <p:sp>
        <p:nvSpPr>
          <p:cNvPr id="33" name="Google Shape;33;p6"/>
          <p:cNvSpPr/>
          <p:nvPr>
            <p:ph idx="2" type="pic"/>
          </p:nvPr>
        </p:nvSpPr>
        <p:spPr>
          <a:xfrm>
            <a:off x="411480" y="1487513"/>
            <a:ext cx="2286000" cy="822000"/>
          </a:xfrm>
          <a:prstGeom prst="rect">
            <a:avLst/>
          </a:prstGeom>
          <a:noFill/>
          <a:ln>
            <a:noFill/>
          </a:ln>
        </p:spPr>
      </p:sp>
      <p:sp>
        <p:nvSpPr>
          <p:cNvPr id="34" name="Google Shape;34;p6"/>
          <p:cNvSpPr/>
          <p:nvPr>
            <p:ph idx="3" type="pic"/>
          </p:nvPr>
        </p:nvSpPr>
        <p:spPr>
          <a:xfrm>
            <a:off x="3429755" y="1487513"/>
            <a:ext cx="2286000" cy="822000"/>
          </a:xfrm>
          <a:prstGeom prst="rect">
            <a:avLst/>
          </a:prstGeom>
          <a:noFill/>
          <a:ln>
            <a:noFill/>
          </a:ln>
        </p:spPr>
      </p:sp>
      <p:sp>
        <p:nvSpPr>
          <p:cNvPr id="35" name="Google Shape;35;p6"/>
          <p:cNvSpPr/>
          <p:nvPr>
            <p:ph idx="4" type="pic"/>
          </p:nvPr>
        </p:nvSpPr>
        <p:spPr>
          <a:xfrm>
            <a:off x="6448030" y="1487513"/>
            <a:ext cx="2286000" cy="822000"/>
          </a:xfrm>
          <a:prstGeom prst="rect">
            <a:avLst/>
          </a:prstGeom>
          <a:noFill/>
          <a:ln>
            <a:noFill/>
          </a:ln>
        </p:spPr>
      </p:sp>
      <p:sp>
        <p:nvSpPr>
          <p:cNvPr id="36" name="Google Shape;36;p6"/>
          <p:cNvSpPr/>
          <p:nvPr>
            <p:ph idx="5" type="pic"/>
          </p:nvPr>
        </p:nvSpPr>
        <p:spPr>
          <a:xfrm>
            <a:off x="411480" y="3250413"/>
            <a:ext cx="2286000" cy="822000"/>
          </a:xfrm>
          <a:prstGeom prst="rect">
            <a:avLst/>
          </a:prstGeom>
          <a:noFill/>
          <a:ln>
            <a:noFill/>
          </a:ln>
        </p:spPr>
      </p:sp>
      <p:sp>
        <p:nvSpPr>
          <p:cNvPr id="37" name="Google Shape;37;p6"/>
          <p:cNvSpPr/>
          <p:nvPr>
            <p:ph idx="6" type="pic"/>
          </p:nvPr>
        </p:nvSpPr>
        <p:spPr>
          <a:xfrm>
            <a:off x="3429755" y="3250413"/>
            <a:ext cx="2286000" cy="822000"/>
          </a:xfrm>
          <a:prstGeom prst="rect">
            <a:avLst/>
          </a:prstGeom>
          <a:noFill/>
          <a:ln>
            <a:noFill/>
          </a:ln>
        </p:spPr>
      </p:sp>
      <p:sp>
        <p:nvSpPr>
          <p:cNvPr id="38" name="Google Shape;38;p6"/>
          <p:cNvSpPr/>
          <p:nvPr>
            <p:ph idx="7" type="pic"/>
          </p:nvPr>
        </p:nvSpPr>
        <p:spPr>
          <a:xfrm>
            <a:off x="6448030" y="3250413"/>
            <a:ext cx="2286000" cy="822000"/>
          </a:xfrm>
          <a:prstGeom prst="rect">
            <a:avLst/>
          </a:prstGeom>
          <a:noFill/>
          <a:ln>
            <a:noFill/>
          </a:ln>
        </p:spPr>
      </p:sp>
      <p:sp>
        <p:nvSpPr>
          <p:cNvPr id="39" name="Google Shape;39;p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 name="Google Shape;40;p6"/>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1" name="Google Shape;41;p6"/>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2" name="Google Shape;42;p6"/>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3" name="Google Shape;43;p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5" name="Google Shape;45;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 name="Google Shape;46;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 name="Google Shape;47;p6"/>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8" name="Google Shape;48;p6"/>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9" name="Google Shape;49;p6"/>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0" name="Google Shape;50;p6"/>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1" name="Google Shape;51;p6"/>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2" name="Google Shape;52;p6"/>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3" name="Google Shape;53;p6"/>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 name="Google Shape;54;p6"/>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 name="Google Shape;55;p6"/>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6" name="Google Shape;56;p6"/>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7" name="Google Shape;57;p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907" name="Shape 907"/>
        <p:cNvGrpSpPr/>
        <p:nvPr/>
      </p:nvGrpSpPr>
      <p:grpSpPr>
        <a:xfrm>
          <a:off x="0" y="0"/>
          <a:ext cx="0" cy="0"/>
          <a:chOff x="0" y="0"/>
          <a:chExt cx="0" cy="0"/>
        </a:xfrm>
      </p:grpSpPr>
      <p:sp>
        <p:nvSpPr>
          <p:cNvPr id="908" name="Google Shape;908;p5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9" name="Google Shape;909;p52"/>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10" name="Google Shape;910;p52"/>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11" name="Google Shape;911;p52"/>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912" name="Shape 912"/>
        <p:cNvGrpSpPr/>
        <p:nvPr/>
      </p:nvGrpSpPr>
      <p:grpSpPr>
        <a:xfrm>
          <a:off x="0" y="0"/>
          <a:ext cx="0" cy="0"/>
          <a:chOff x="0" y="0"/>
          <a:chExt cx="0" cy="0"/>
        </a:xfrm>
      </p:grpSpPr>
      <p:sp>
        <p:nvSpPr>
          <p:cNvPr id="913" name="Google Shape;913;p53"/>
          <p:cNvSpPr/>
          <p:nvPr>
            <p:ph idx="2" type="pic"/>
          </p:nvPr>
        </p:nvSpPr>
        <p:spPr>
          <a:xfrm>
            <a:off x="411480" y="1487513"/>
            <a:ext cx="2286000" cy="822000"/>
          </a:xfrm>
          <a:prstGeom prst="rect">
            <a:avLst/>
          </a:prstGeom>
          <a:noFill/>
          <a:ln>
            <a:noFill/>
          </a:ln>
        </p:spPr>
      </p:sp>
      <p:sp>
        <p:nvSpPr>
          <p:cNvPr id="914" name="Google Shape;914;p53"/>
          <p:cNvSpPr/>
          <p:nvPr>
            <p:ph idx="3" type="pic"/>
          </p:nvPr>
        </p:nvSpPr>
        <p:spPr>
          <a:xfrm>
            <a:off x="3429755" y="1487513"/>
            <a:ext cx="2286000" cy="822000"/>
          </a:xfrm>
          <a:prstGeom prst="rect">
            <a:avLst/>
          </a:prstGeom>
          <a:noFill/>
          <a:ln>
            <a:noFill/>
          </a:ln>
        </p:spPr>
      </p:sp>
      <p:sp>
        <p:nvSpPr>
          <p:cNvPr id="915" name="Google Shape;915;p53"/>
          <p:cNvSpPr/>
          <p:nvPr>
            <p:ph idx="4" type="pic"/>
          </p:nvPr>
        </p:nvSpPr>
        <p:spPr>
          <a:xfrm>
            <a:off x="6448030" y="1487513"/>
            <a:ext cx="2286000" cy="822000"/>
          </a:xfrm>
          <a:prstGeom prst="rect">
            <a:avLst/>
          </a:prstGeom>
          <a:noFill/>
          <a:ln>
            <a:noFill/>
          </a:ln>
        </p:spPr>
      </p:sp>
      <p:sp>
        <p:nvSpPr>
          <p:cNvPr id="916" name="Google Shape;916;p53"/>
          <p:cNvSpPr/>
          <p:nvPr>
            <p:ph idx="5" type="pic"/>
          </p:nvPr>
        </p:nvSpPr>
        <p:spPr>
          <a:xfrm>
            <a:off x="411480" y="3250413"/>
            <a:ext cx="2286000" cy="822000"/>
          </a:xfrm>
          <a:prstGeom prst="rect">
            <a:avLst/>
          </a:prstGeom>
          <a:noFill/>
          <a:ln>
            <a:noFill/>
          </a:ln>
        </p:spPr>
      </p:sp>
      <p:sp>
        <p:nvSpPr>
          <p:cNvPr id="917" name="Google Shape;917;p53"/>
          <p:cNvSpPr/>
          <p:nvPr>
            <p:ph idx="6" type="pic"/>
          </p:nvPr>
        </p:nvSpPr>
        <p:spPr>
          <a:xfrm>
            <a:off x="3429755" y="3250413"/>
            <a:ext cx="2286000" cy="822000"/>
          </a:xfrm>
          <a:prstGeom prst="rect">
            <a:avLst/>
          </a:prstGeom>
          <a:noFill/>
          <a:ln>
            <a:noFill/>
          </a:ln>
        </p:spPr>
      </p:sp>
      <p:sp>
        <p:nvSpPr>
          <p:cNvPr id="918" name="Google Shape;918;p53"/>
          <p:cNvSpPr/>
          <p:nvPr>
            <p:ph idx="7" type="pic"/>
          </p:nvPr>
        </p:nvSpPr>
        <p:spPr>
          <a:xfrm>
            <a:off x="6448030" y="3250413"/>
            <a:ext cx="2286000" cy="822000"/>
          </a:xfrm>
          <a:prstGeom prst="rect">
            <a:avLst/>
          </a:prstGeom>
          <a:noFill/>
          <a:ln>
            <a:noFill/>
          </a:ln>
        </p:spPr>
      </p:sp>
      <p:sp>
        <p:nvSpPr>
          <p:cNvPr id="919" name="Google Shape;919;p5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920" name="Google Shape;920;p53"/>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1" name="Google Shape;921;p53"/>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22" name="Google Shape;922;p53"/>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3" name="Google Shape;923;p5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24" name="Google Shape;924;p53"/>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25" name="Google Shape;925;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6" name="Google Shape;926;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7" name="Google Shape;927;p53"/>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8" name="Google Shape;928;p53"/>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9" name="Google Shape;929;p53"/>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0" name="Google Shape;930;p53"/>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1" name="Google Shape;931;p53"/>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2" name="Google Shape;932;p53"/>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3" name="Google Shape;933;p53"/>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4" name="Google Shape;934;p53"/>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5" name="Google Shape;935;p53"/>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6" name="Google Shape;936;p53"/>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7" name="Google Shape;937;p5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938" name="Shape 938"/>
        <p:cNvGrpSpPr/>
        <p:nvPr/>
      </p:nvGrpSpPr>
      <p:grpSpPr>
        <a:xfrm>
          <a:off x="0" y="0"/>
          <a:ext cx="0" cy="0"/>
          <a:chOff x="0" y="0"/>
          <a:chExt cx="0" cy="0"/>
        </a:xfrm>
      </p:grpSpPr>
      <p:sp>
        <p:nvSpPr>
          <p:cNvPr id="939" name="Google Shape;939;p5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0" name="Google Shape;940;p5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1" name="Google Shape;941;p5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54"/>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44" name="Google Shape;944;p54"/>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45" name="Google Shape;945;p54"/>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946" name="Shape 946"/>
        <p:cNvGrpSpPr/>
        <p:nvPr/>
      </p:nvGrpSpPr>
      <p:grpSpPr>
        <a:xfrm>
          <a:off x="0" y="0"/>
          <a:ext cx="0" cy="0"/>
          <a:chOff x="0" y="0"/>
          <a:chExt cx="0" cy="0"/>
        </a:xfrm>
      </p:grpSpPr>
      <p:sp>
        <p:nvSpPr>
          <p:cNvPr id="947" name="Google Shape;947;p5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8" name="Google Shape;948;p5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9" name="Google Shape;949;p5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51" name="Google Shape;951;p55"/>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52" name="Google Shape;952;p55"/>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53" name="Google Shape;953;p55"/>
          <p:cNvSpPr/>
          <p:nvPr>
            <p:ph idx="3" type="pic"/>
          </p:nvPr>
        </p:nvSpPr>
        <p:spPr>
          <a:xfrm>
            <a:off x="423350" y="1253863"/>
            <a:ext cx="1588500" cy="3632700"/>
          </a:xfrm>
          <a:prstGeom prst="rect">
            <a:avLst/>
          </a:prstGeom>
          <a:noFill/>
          <a:ln>
            <a:noFill/>
          </a:ln>
        </p:spPr>
      </p:sp>
      <p:sp>
        <p:nvSpPr>
          <p:cNvPr id="954" name="Google Shape;954;p55"/>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955" name="Shape 955"/>
        <p:cNvGrpSpPr/>
        <p:nvPr/>
      </p:nvGrpSpPr>
      <p:grpSpPr>
        <a:xfrm>
          <a:off x="0" y="0"/>
          <a:ext cx="0" cy="0"/>
          <a:chOff x="0" y="0"/>
          <a:chExt cx="0" cy="0"/>
        </a:xfrm>
      </p:grpSpPr>
      <p:sp>
        <p:nvSpPr>
          <p:cNvPr id="956" name="Google Shape;956;p5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57" name="Google Shape;957;p5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58" name="Google Shape;958;p5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0" name="Google Shape;960;p56"/>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1" name="Google Shape;961;p56"/>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962" name="Google Shape;962;p56"/>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963" name="Shape 963"/>
        <p:cNvGrpSpPr/>
        <p:nvPr/>
      </p:nvGrpSpPr>
      <p:grpSpPr>
        <a:xfrm>
          <a:off x="0" y="0"/>
          <a:ext cx="0" cy="0"/>
          <a:chOff x="0" y="0"/>
          <a:chExt cx="0" cy="0"/>
        </a:xfrm>
      </p:grpSpPr>
      <p:sp>
        <p:nvSpPr>
          <p:cNvPr id="964" name="Google Shape;964;p5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65" name="Google Shape;965;p5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66" name="Google Shape;966;p5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8" name="Google Shape;968;p57"/>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9" name="Google Shape;969;p57"/>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70" name="Google Shape;970;p57"/>
          <p:cNvSpPr/>
          <p:nvPr>
            <p:ph idx="3" type="pic"/>
          </p:nvPr>
        </p:nvSpPr>
        <p:spPr>
          <a:xfrm>
            <a:off x="7132325" y="1458450"/>
            <a:ext cx="1600200" cy="3429000"/>
          </a:xfrm>
          <a:prstGeom prst="rect">
            <a:avLst/>
          </a:prstGeom>
          <a:noFill/>
          <a:ln>
            <a:noFill/>
          </a:ln>
        </p:spPr>
      </p:sp>
      <p:sp>
        <p:nvSpPr>
          <p:cNvPr id="971" name="Google Shape;971;p57"/>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72" name="Shape 972"/>
        <p:cNvGrpSpPr/>
        <p:nvPr/>
      </p:nvGrpSpPr>
      <p:grpSpPr>
        <a:xfrm>
          <a:off x="0" y="0"/>
          <a:ext cx="0" cy="0"/>
          <a:chOff x="0" y="0"/>
          <a:chExt cx="0" cy="0"/>
        </a:xfrm>
      </p:grpSpPr>
      <p:sp>
        <p:nvSpPr>
          <p:cNvPr id="973" name="Google Shape;973;p58"/>
          <p:cNvSpPr/>
          <p:nvPr>
            <p:ph idx="2" type="pic"/>
          </p:nvPr>
        </p:nvSpPr>
        <p:spPr>
          <a:xfrm>
            <a:off x="2406900" y="1252588"/>
            <a:ext cx="4413300" cy="3630300"/>
          </a:xfrm>
          <a:prstGeom prst="rect">
            <a:avLst/>
          </a:prstGeom>
          <a:noFill/>
          <a:ln>
            <a:noFill/>
          </a:ln>
        </p:spPr>
      </p:sp>
      <p:sp>
        <p:nvSpPr>
          <p:cNvPr id="974" name="Google Shape;974;p58"/>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76" name="Google Shape;976;p5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7" name="Google Shape;977;p5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79" name="Google Shape;979;p58"/>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80" name="Google Shape;980;p58"/>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81" name="Google Shape;981;p58"/>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82" name="Google Shape;982;p58"/>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83" name="Google Shape;983;p58"/>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984" name="Shape 984"/>
        <p:cNvGrpSpPr/>
        <p:nvPr/>
      </p:nvGrpSpPr>
      <p:grpSpPr>
        <a:xfrm>
          <a:off x="0" y="0"/>
          <a:ext cx="0" cy="0"/>
          <a:chOff x="0" y="0"/>
          <a:chExt cx="0" cy="0"/>
        </a:xfrm>
      </p:grpSpPr>
      <p:sp>
        <p:nvSpPr>
          <p:cNvPr id="985" name="Google Shape;985;p59"/>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9"/>
          <p:cNvSpPr/>
          <p:nvPr>
            <p:ph idx="2" type="pic"/>
          </p:nvPr>
        </p:nvSpPr>
        <p:spPr>
          <a:xfrm>
            <a:off x="0" y="0"/>
            <a:ext cx="2011800" cy="5143500"/>
          </a:xfrm>
          <a:prstGeom prst="rect">
            <a:avLst/>
          </a:prstGeom>
          <a:noFill/>
          <a:ln>
            <a:noFill/>
          </a:ln>
        </p:spPr>
      </p:sp>
      <p:sp>
        <p:nvSpPr>
          <p:cNvPr id="987" name="Google Shape;987;p59"/>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88" name="Google Shape;988;p5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89" name="Google Shape;989;p5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0" name="Google Shape;990;p59"/>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991" name="Google Shape;991;p59"/>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92" name="Google Shape;992;p5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9"/>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94" name="Google Shape;994;p59"/>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95" name="Google Shape;995;p59"/>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996" name="Shape 996"/>
        <p:cNvGrpSpPr/>
        <p:nvPr/>
      </p:nvGrpSpPr>
      <p:grpSpPr>
        <a:xfrm>
          <a:off x="0" y="0"/>
          <a:ext cx="0" cy="0"/>
          <a:chOff x="0" y="0"/>
          <a:chExt cx="0" cy="0"/>
        </a:xfrm>
      </p:grpSpPr>
      <p:sp>
        <p:nvSpPr>
          <p:cNvPr id="997" name="Google Shape;997;p60"/>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8" name="Google Shape;998;p60"/>
          <p:cNvSpPr/>
          <p:nvPr>
            <p:ph idx="2" type="pic"/>
          </p:nvPr>
        </p:nvSpPr>
        <p:spPr>
          <a:xfrm>
            <a:off x="0" y="853000"/>
            <a:ext cx="2399100" cy="1078800"/>
          </a:xfrm>
          <a:prstGeom prst="rect">
            <a:avLst/>
          </a:prstGeom>
          <a:noFill/>
          <a:ln>
            <a:noFill/>
          </a:ln>
        </p:spPr>
      </p:sp>
      <p:sp>
        <p:nvSpPr>
          <p:cNvPr id="999" name="Google Shape;999;p60"/>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00" name="Google Shape;1000;p6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01" name="Google Shape;1001;p6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03" name="Google Shape;1003;p60"/>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4" name="Google Shape;1004;p60"/>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5" name="Google Shape;1005;p60"/>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6" name="Google Shape;1006;p60"/>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7" name="Google Shape;1007;p60"/>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8" name="Google Shape;1008;p60"/>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9" name="Google Shape;1009;p60"/>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010" name="Google Shape;1010;p60"/>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30000"/>
              </a:lnSpc>
              <a:spcBef>
                <a:spcPts val="0"/>
              </a:spcBef>
              <a:spcAft>
                <a:spcPts val="0"/>
              </a:spcAft>
              <a:buSzPts val="800"/>
              <a:buChar char="●"/>
              <a:defRPr sz="800"/>
            </a:lvl2pPr>
            <a:lvl3pPr indent="-279400" lvl="2" marL="13716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30000"/>
              </a:lnSpc>
              <a:spcBef>
                <a:spcPts val="0"/>
              </a:spcBef>
              <a:spcAft>
                <a:spcPts val="0"/>
              </a:spcAft>
              <a:buSzPts val="800"/>
              <a:buChar char="●"/>
              <a:defRPr sz="800"/>
            </a:lvl4pPr>
            <a:lvl5pPr indent="-279400" lvl="4" marL="22860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30000"/>
              </a:lnSpc>
              <a:spcBef>
                <a:spcPts val="0"/>
              </a:spcBef>
              <a:spcAft>
                <a:spcPts val="0"/>
              </a:spcAft>
              <a:buSzPts val="800"/>
              <a:buChar char="●"/>
              <a:defRPr sz="800"/>
            </a:lvl6pPr>
            <a:lvl7pPr indent="-279400" lvl="6" marL="32004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30000"/>
              </a:lnSpc>
              <a:spcBef>
                <a:spcPts val="0"/>
              </a:spcBef>
              <a:spcAft>
                <a:spcPts val="0"/>
              </a:spcAft>
              <a:buSzPts val="800"/>
              <a:buChar char="●"/>
              <a:defRPr sz="800"/>
            </a:lvl8pPr>
            <a:lvl9pPr indent="-279400" lvl="8" marL="41148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011" name="Google Shape;1011;p60"/>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2" name="Google Shape;1012;p60"/>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013" name="Shape 1013"/>
        <p:cNvGrpSpPr/>
        <p:nvPr/>
      </p:nvGrpSpPr>
      <p:grpSpPr>
        <a:xfrm>
          <a:off x="0" y="0"/>
          <a:ext cx="0" cy="0"/>
          <a:chOff x="0" y="0"/>
          <a:chExt cx="0" cy="0"/>
        </a:xfrm>
      </p:grpSpPr>
      <p:sp>
        <p:nvSpPr>
          <p:cNvPr id="1014" name="Google Shape;1014;p6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15" name="Google Shape;1015;p61"/>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16" name="Google Shape;1016;p61"/>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7" name="Google Shape;1017;p61"/>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8" name="Google Shape;1018;p61"/>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19" name="Google Shape;1019;p61"/>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20" name="Google Shape;1020;p61"/>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21" name="Google Shape;1021;p6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1"/>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1"/>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1"/>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1"/>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26" name="Google Shape;1026;p6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27" name="Google Shape;1027;p61"/>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28" name="Google Shape;1028;p61"/>
          <p:cNvSpPr/>
          <p:nvPr>
            <p:ph idx="8" type="pic"/>
          </p:nvPr>
        </p:nvSpPr>
        <p:spPr>
          <a:xfrm>
            <a:off x="411513" y="1487513"/>
            <a:ext cx="2286000" cy="1280700"/>
          </a:xfrm>
          <a:prstGeom prst="rect">
            <a:avLst/>
          </a:prstGeom>
          <a:noFill/>
          <a:ln>
            <a:noFill/>
          </a:ln>
        </p:spPr>
      </p:sp>
      <p:sp>
        <p:nvSpPr>
          <p:cNvPr id="1029" name="Google Shape;1029;p61"/>
          <p:cNvSpPr/>
          <p:nvPr>
            <p:ph idx="9" type="pic"/>
          </p:nvPr>
        </p:nvSpPr>
        <p:spPr>
          <a:xfrm>
            <a:off x="3429750" y="1487513"/>
            <a:ext cx="2286000" cy="1280700"/>
          </a:xfrm>
          <a:prstGeom prst="rect">
            <a:avLst/>
          </a:prstGeom>
          <a:noFill/>
          <a:ln>
            <a:noFill/>
          </a:ln>
        </p:spPr>
      </p:sp>
      <p:sp>
        <p:nvSpPr>
          <p:cNvPr id="1030" name="Google Shape;1030;p61"/>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58" name="Shape 58"/>
        <p:cNvGrpSpPr/>
        <p:nvPr/>
      </p:nvGrpSpPr>
      <p:grpSpPr>
        <a:xfrm>
          <a:off x="0" y="0"/>
          <a:ext cx="0" cy="0"/>
          <a:chOff x="0" y="0"/>
          <a:chExt cx="0" cy="0"/>
        </a:xfrm>
      </p:grpSpPr>
      <p:sp>
        <p:nvSpPr>
          <p:cNvPr id="59" name="Google Shape;59;p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0" name="Google Shape;60;p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1" name="Google Shape;61;p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7"/>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4" name="Google Shape;64;p7"/>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65" name="Google Shape;65;p7"/>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031" name="Shape 1031"/>
        <p:cNvGrpSpPr/>
        <p:nvPr/>
      </p:nvGrpSpPr>
      <p:grpSpPr>
        <a:xfrm>
          <a:off x="0" y="0"/>
          <a:ext cx="0" cy="0"/>
          <a:chOff x="0" y="0"/>
          <a:chExt cx="0" cy="0"/>
        </a:xfrm>
      </p:grpSpPr>
      <p:sp>
        <p:nvSpPr>
          <p:cNvPr id="1032" name="Google Shape;1032;p6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33" name="Google Shape;1033;p62"/>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34" name="Google Shape;1034;p62"/>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5" name="Google Shape;1035;p62"/>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36" name="Google Shape;1036;p62"/>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37" name="Google Shape;1037;p6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2"/>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2"/>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40" name="Google Shape;1040;p6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62"/>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42" name="Google Shape;1042;p62"/>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3" name="Google Shape;1043;p62"/>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4" name="Google Shape;1044;p62"/>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5" name="Google Shape;1045;p62"/>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6" name="Google Shape;1046;p62"/>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7" name="Google Shape;1047;p62"/>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8" name="Google Shape;1048;p62"/>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9" name="Google Shape;1049;p62"/>
          <p:cNvSpPr/>
          <p:nvPr>
            <p:ph idx="13" type="pic"/>
          </p:nvPr>
        </p:nvSpPr>
        <p:spPr>
          <a:xfrm>
            <a:off x="412125" y="1485900"/>
            <a:ext cx="1712700" cy="1287300"/>
          </a:xfrm>
          <a:prstGeom prst="rect">
            <a:avLst/>
          </a:prstGeom>
          <a:noFill/>
          <a:ln>
            <a:noFill/>
          </a:ln>
        </p:spPr>
      </p:sp>
      <p:sp>
        <p:nvSpPr>
          <p:cNvPr id="1050" name="Google Shape;1050;p62"/>
          <p:cNvSpPr/>
          <p:nvPr>
            <p:ph idx="14" type="pic"/>
          </p:nvPr>
        </p:nvSpPr>
        <p:spPr>
          <a:xfrm>
            <a:off x="2623488" y="1485900"/>
            <a:ext cx="1712700" cy="1287300"/>
          </a:xfrm>
          <a:prstGeom prst="rect">
            <a:avLst/>
          </a:prstGeom>
          <a:noFill/>
          <a:ln>
            <a:noFill/>
          </a:ln>
        </p:spPr>
      </p:sp>
      <p:sp>
        <p:nvSpPr>
          <p:cNvPr id="1051" name="Google Shape;1051;p62"/>
          <p:cNvSpPr/>
          <p:nvPr>
            <p:ph idx="15" type="pic"/>
          </p:nvPr>
        </p:nvSpPr>
        <p:spPr>
          <a:xfrm>
            <a:off x="4805725" y="1485900"/>
            <a:ext cx="1712700" cy="1287300"/>
          </a:xfrm>
          <a:prstGeom prst="rect">
            <a:avLst/>
          </a:prstGeom>
          <a:noFill/>
          <a:ln>
            <a:noFill/>
          </a:ln>
        </p:spPr>
      </p:sp>
      <p:sp>
        <p:nvSpPr>
          <p:cNvPr id="1052" name="Google Shape;1052;p62"/>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053" name="Shape 1053"/>
        <p:cNvGrpSpPr/>
        <p:nvPr/>
      </p:nvGrpSpPr>
      <p:grpSpPr>
        <a:xfrm>
          <a:off x="0" y="0"/>
          <a:ext cx="0" cy="0"/>
          <a:chOff x="0" y="0"/>
          <a:chExt cx="0" cy="0"/>
        </a:xfrm>
      </p:grpSpPr>
      <p:sp>
        <p:nvSpPr>
          <p:cNvPr id="1054" name="Google Shape;1054;p6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55" name="Google Shape;1055;p63"/>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56" name="Google Shape;1056;p63"/>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57" name="Google Shape;1057;p6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3"/>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59" name="Google Shape;1059;p6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63"/>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61" name="Google Shape;1061;p63"/>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2" name="Google Shape;1062;p63"/>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3" name="Google Shape;1063;p63"/>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4" name="Google Shape;1064;p63"/>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5" name="Google Shape;1065;p63"/>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6" name="Google Shape;1066;p63"/>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067" name="Shape 1067"/>
        <p:cNvGrpSpPr/>
        <p:nvPr/>
      </p:nvGrpSpPr>
      <p:grpSpPr>
        <a:xfrm>
          <a:off x="0" y="0"/>
          <a:ext cx="0" cy="0"/>
          <a:chOff x="0" y="0"/>
          <a:chExt cx="0" cy="0"/>
        </a:xfrm>
      </p:grpSpPr>
      <p:sp>
        <p:nvSpPr>
          <p:cNvPr id="1068" name="Google Shape;1068;p6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69" name="Google Shape;1069;p6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70" name="Google Shape;1070;p6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4"/>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4"/>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73" name="Google Shape;1073;p6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74" name="Google Shape;1074;p64"/>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75" name="Google Shape;1075;p64"/>
          <p:cNvSpPr/>
          <p:nvPr>
            <p:ph idx="3" type="pic"/>
          </p:nvPr>
        </p:nvSpPr>
        <p:spPr>
          <a:xfrm>
            <a:off x="411480" y="1485863"/>
            <a:ext cx="3657600" cy="1287900"/>
          </a:xfrm>
          <a:prstGeom prst="rect">
            <a:avLst/>
          </a:prstGeom>
          <a:noFill/>
          <a:ln>
            <a:noFill/>
          </a:ln>
        </p:spPr>
      </p:sp>
      <p:sp>
        <p:nvSpPr>
          <p:cNvPr id="1076" name="Google Shape;1076;p64"/>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77" name="Google Shape;1077;p64"/>
          <p:cNvSpPr/>
          <p:nvPr>
            <p:ph idx="5" type="pic"/>
          </p:nvPr>
        </p:nvSpPr>
        <p:spPr>
          <a:xfrm>
            <a:off x="5070530" y="1485863"/>
            <a:ext cx="3657600" cy="1287900"/>
          </a:xfrm>
          <a:prstGeom prst="rect">
            <a:avLst/>
          </a:prstGeom>
          <a:noFill/>
          <a:ln>
            <a:noFill/>
          </a:ln>
        </p:spPr>
      </p:sp>
      <p:sp>
        <p:nvSpPr>
          <p:cNvPr id="1078" name="Google Shape;1078;p64"/>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4"/>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80" name="Google Shape;1080;p64"/>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1081" name="Shape 1081"/>
        <p:cNvGrpSpPr/>
        <p:nvPr/>
      </p:nvGrpSpPr>
      <p:grpSpPr>
        <a:xfrm>
          <a:off x="0" y="0"/>
          <a:ext cx="0" cy="0"/>
          <a:chOff x="0" y="0"/>
          <a:chExt cx="0" cy="0"/>
        </a:xfrm>
      </p:grpSpPr>
      <p:sp>
        <p:nvSpPr>
          <p:cNvPr id="1082" name="Google Shape;1082;p65"/>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3" name="Google Shape;1083;p65"/>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4" name="Google Shape;1084;p6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85" name="Google Shape;1085;p6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5"/>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5"/>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5"/>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90" name="Google Shape;1090;p6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1" name="Google Shape;1091;p6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92" name="Google Shape;1092;p65"/>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1093" name="Shape 1093"/>
        <p:cNvGrpSpPr/>
        <p:nvPr/>
      </p:nvGrpSpPr>
      <p:grpSpPr>
        <a:xfrm>
          <a:off x="0" y="0"/>
          <a:ext cx="0" cy="0"/>
          <a:chOff x="0" y="0"/>
          <a:chExt cx="0" cy="0"/>
        </a:xfrm>
      </p:grpSpPr>
      <p:sp>
        <p:nvSpPr>
          <p:cNvPr id="1094" name="Google Shape;1094;p66"/>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095" name="Google Shape;1095;p66"/>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096" name="Google Shape;1096;p6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7" name="Google Shape;1097;p6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9" name="Google Shape;1099;p6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1100" name="Shape 1100"/>
        <p:cNvGrpSpPr/>
        <p:nvPr/>
      </p:nvGrpSpPr>
      <p:grpSpPr>
        <a:xfrm>
          <a:off x="0" y="0"/>
          <a:ext cx="0" cy="0"/>
          <a:chOff x="0" y="0"/>
          <a:chExt cx="0" cy="0"/>
        </a:xfrm>
      </p:grpSpPr>
      <p:sp>
        <p:nvSpPr>
          <p:cNvPr id="1101" name="Google Shape;1101;p67"/>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102" name="Google Shape;1102;p6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03" name="Google Shape;1103;p6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05" name="Google Shape;1105;p6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6" name="Google Shape;1106;p67"/>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1107" name="Shape 1107"/>
        <p:cNvGrpSpPr/>
        <p:nvPr/>
      </p:nvGrpSpPr>
      <p:grpSpPr>
        <a:xfrm>
          <a:off x="0" y="0"/>
          <a:ext cx="0" cy="0"/>
          <a:chOff x="0" y="0"/>
          <a:chExt cx="0" cy="0"/>
        </a:xfrm>
      </p:grpSpPr>
      <p:sp>
        <p:nvSpPr>
          <p:cNvPr id="1108" name="Google Shape;1108;p68"/>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109" name="Google Shape;1109;p6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10" name="Google Shape;1110;p6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12" name="Google Shape;1112;p6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8"/>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4" name="Shape 1114"/>
        <p:cNvGrpSpPr/>
        <p:nvPr/>
      </p:nvGrpSpPr>
      <p:grpSpPr>
        <a:xfrm>
          <a:off x="0" y="0"/>
          <a:ext cx="0" cy="0"/>
          <a:chOff x="0" y="0"/>
          <a:chExt cx="0" cy="0"/>
        </a:xfrm>
      </p:grpSpPr>
      <p:sp>
        <p:nvSpPr>
          <p:cNvPr id="1115" name="Google Shape;1115;p6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1116" name="Shape 1116"/>
        <p:cNvGrpSpPr/>
        <p:nvPr/>
      </p:nvGrpSpPr>
      <p:grpSpPr>
        <a:xfrm>
          <a:off x="0" y="0"/>
          <a:ext cx="0" cy="0"/>
          <a:chOff x="0" y="0"/>
          <a:chExt cx="0" cy="0"/>
        </a:xfrm>
      </p:grpSpPr>
      <p:sp>
        <p:nvSpPr>
          <p:cNvPr id="1117" name="Google Shape;1117;p7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1118" name="Shape 1118"/>
        <p:cNvGrpSpPr/>
        <p:nvPr/>
      </p:nvGrpSpPr>
      <p:grpSpPr>
        <a:xfrm>
          <a:off x="0" y="0"/>
          <a:ext cx="0" cy="0"/>
          <a:chOff x="0" y="0"/>
          <a:chExt cx="0" cy="0"/>
        </a:xfrm>
      </p:grpSpPr>
      <p:sp>
        <p:nvSpPr>
          <p:cNvPr id="1119" name="Google Shape;1119;p7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20" name="Google Shape;1120;p71"/>
          <p:cNvSpPr/>
          <p:nvPr>
            <p:ph idx="2" type="pic"/>
          </p:nvPr>
        </p:nvSpPr>
        <p:spPr>
          <a:xfrm>
            <a:off x="4572" y="-6725"/>
            <a:ext cx="3048000" cy="1716900"/>
          </a:xfrm>
          <a:prstGeom prst="rect">
            <a:avLst/>
          </a:prstGeom>
          <a:noFill/>
          <a:ln>
            <a:noFill/>
          </a:ln>
        </p:spPr>
      </p:sp>
      <p:sp>
        <p:nvSpPr>
          <p:cNvPr id="1121" name="Google Shape;1121;p71"/>
          <p:cNvSpPr/>
          <p:nvPr>
            <p:ph idx="3" type="pic"/>
          </p:nvPr>
        </p:nvSpPr>
        <p:spPr>
          <a:xfrm>
            <a:off x="3054725" y="-6725"/>
            <a:ext cx="3048000" cy="1716900"/>
          </a:xfrm>
          <a:prstGeom prst="rect">
            <a:avLst/>
          </a:prstGeom>
          <a:noFill/>
          <a:ln>
            <a:noFill/>
          </a:ln>
        </p:spPr>
      </p:sp>
      <p:sp>
        <p:nvSpPr>
          <p:cNvPr id="1122" name="Google Shape;1122;p71"/>
          <p:cNvSpPr/>
          <p:nvPr>
            <p:ph idx="4" type="pic"/>
          </p:nvPr>
        </p:nvSpPr>
        <p:spPr>
          <a:xfrm>
            <a:off x="6102725" y="-6725"/>
            <a:ext cx="3048000" cy="1716900"/>
          </a:xfrm>
          <a:prstGeom prst="rect">
            <a:avLst/>
          </a:prstGeom>
          <a:noFill/>
          <a:ln>
            <a:noFill/>
          </a:ln>
        </p:spPr>
      </p:sp>
      <p:sp>
        <p:nvSpPr>
          <p:cNvPr id="1123" name="Google Shape;1123;p71"/>
          <p:cNvSpPr/>
          <p:nvPr>
            <p:ph idx="5" type="pic"/>
          </p:nvPr>
        </p:nvSpPr>
        <p:spPr>
          <a:xfrm>
            <a:off x="6725" y="1710017"/>
            <a:ext cx="3048000" cy="1716900"/>
          </a:xfrm>
          <a:prstGeom prst="rect">
            <a:avLst/>
          </a:prstGeom>
          <a:noFill/>
          <a:ln>
            <a:noFill/>
          </a:ln>
        </p:spPr>
      </p:sp>
      <p:sp>
        <p:nvSpPr>
          <p:cNvPr id="1124" name="Google Shape;1124;p71"/>
          <p:cNvSpPr/>
          <p:nvPr>
            <p:ph idx="6" type="pic"/>
          </p:nvPr>
        </p:nvSpPr>
        <p:spPr>
          <a:xfrm>
            <a:off x="3054725" y="1710017"/>
            <a:ext cx="3048000" cy="1716900"/>
          </a:xfrm>
          <a:prstGeom prst="rect">
            <a:avLst/>
          </a:prstGeom>
          <a:noFill/>
          <a:ln>
            <a:noFill/>
          </a:ln>
        </p:spPr>
      </p:sp>
      <p:sp>
        <p:nvSpPr>
          <p:cNvPr id="1125" name="Google Shape;1125;p71"/>
          <p:cNvSpPr/>
          <p:nvPr>
            <p:ph idx="7" type="pic"/>
          </p:nvPr>
        </p:nvSpPr>
        <p:spPr>
          <a:xfrm>
            <a:off x="6102725" y="1710017"/>
            <a:ext cx="3048000" cy="1716900"/>
          </a:xfrm>
          <a:prstGeom prst="rect">
            <a:avLst/>
          </a:prstGeom>
          <a:noFill/>
          <a:ln>
            <a:noFill/>
          </a:ln>
        </p:spPr>
      </p:sp>
      <p:sp>
        <p:nvSpPr>
          <p:cNvPr id="1126" name="Google Shape;1126;p71"/>
          <p:cNvSpPr/>
          <p:nvPr>
            <p:ph idx="8" type="pic"/>
          </p:nvPr>
        </p:nvSpPr>
        <p:spPr>
          <a:xfrm>
            <a:off x="6725" y="3426758"/>
            <a:ext cx="3048000" cy="1716900"/>
          </a:xfrm>
          <a:prstGeom prst="rect">
            <a:avLst/>
          </a:prstGeom>
          <a:noFill/>
          <a:ln>
            <a:noFill/>
          </a:ln>
        </p:spPr>
      </p:sp>
      <p:sp>
        <p:nvSpPr>
          <p:cNvPr id="1127" name="Google Shape;1127;p71"/>
          <p:cNvSpPr/>
          <p:nvPr>
            <p:ph idx="9" type="pic"/>
          </p:nvPr>
        </p:nvSpPr>
        <p:spPr>
          <a:xfrm>
            <a:off x="3054725" y="3426758"/>
            <a:ext cx="3048000" cy="1716900"/>
          </a:xfrm>
          <a:prstGeom prst="rect">
            <a:avLst/>
          </a:prstGeom>
          <a:noFill/>
          <a:ln>
            <a:noFill/>
          </a:ln>
        </p:spPr>
      </p:sp>
      <p:sp>
        <p:nvSpPr>
          <p:cNvPr id="1128" name="Google Shape;1128;p71"/>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66" name="Shape 66"/>
        <p:cNvGrpSpPr/>
        <p:nvPr/>
      </p:nvGrpSpPr>
      <p:grpSpPr>
        <a:xfrm>
          <a:off x="0" y="0"/>
          <a:ext cx="0" cy="0"/>
          <a:chOff x="0" y="0"/>
          <a:chExt cx="0" cy="0"/>
        </a:xfrm>
      </p:grpSpPr>
      <p:sp>
        <p:nvSpPr>
          <p:cNvPr id="67" name="Google Shape;67;p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8" name="Google Shape;68;p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9" name="Google Shape;69;p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72" name="Google Shape;72;p8"/>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3" name="Google Shape;73;p8"/>
          <p:cNvSpPr/>
          <p:nvPr>
            <p:ph idx="3" type="pic"/>
          </p:nvPr>
        </p:nvSpPr>
        <p:spPr>
          <a:xfrm>
            <a:off x="423350" y="1253863"/>
            <a:ext cx="1588500" cy="3632700"/>
          </a:xfrm>
          <a:prstGeom prst="rect">
            <a:avLst/>
          </a:prstGeom>
          <a:noFill/>
          <a:ln>
            <a:noFill/>
          </a:ln>
        </p:spPr>
      </p:sp>
      <p:sp>
        <p:nvSpPr>
          <p:cNvPr id="74" name="Google Shape;74;p8"/>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1129" name="Shape 1129"/>
        <p:cNvGrpSpPr/>
        <p:nvPr/>
      </p:nvGrpSpPr>
      <p:grpSpPr>
        <a:xfrm>
          <a:off x="0" y="0"/>
          <a:ext cx="0" cy="0"/>
          <a:chOff x="0" y="0"/>
          <a:chExt cx="0" cy="0"/>
        </a:xfrm>
      </p:grpSpPr>
      <p:sp>
        <p:nvSpPr>
          <p:cNvPr id="1130" name="Google Shape;1130;p7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31" name="Google Shape;1131;p7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2" name="Google Shape;1132;p7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72"/>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1134" name="Shape 1134"/>
        <p:cNvGrpSpPr/>
        <p:nvPr/>
      </p:nvGrpSpPr>
      <p:grpSpPr>
        <a:xfrm>
          <a:off x="0" y="0"/>
          <a:ext cx="0" cy="0"/>
          <a:chOff x="0" y="0"/>
          <a:chExt cx="0" cy="0"/>
        </a:xfrm>
      </p:grpSpPr>
      <p:sp>
        <p:nvSpPr>
          <p:cNvPr id="1135" name="Google Shape;1135;p7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36" name="Google Shape;1136;p7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7" name="Google Shape;1137;p7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73"/>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3"/>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1140" name="Google Shape;1140;p73"/>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1141" name="Shape 1141"/>
        <p:cNvGrpSpPr/>
        <p:nvPr/>
      </p:nvGrpSpPr>
      <p:grpSpPr>
        <a:xfrm>
          <a:off x="0" y="0"/>
          <a:ext cx="0" cy="0"/>
          <a:chOff x="0" y="0"/>
          <a:chExt cx="0" cy="0"/>
        </a:xfrm>
      </p:grpSpPr>
      <p:sp>
        <p:nvSpPr>
          <p:cNvPr id="1142" name="Google Shape;1142;p7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43" name="Google Shape;1143;p7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144" name="Google Shape;1144;p7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74"/>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1146" name="Google Shape;1146;p74"/>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1147" name="Google Shape;1147;p7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1148" name="Shape 1148"/>
        <p:cNvGrpSpPr/>
        <p:nvPr/>
      </p:nvGrpSpPr>
      <p:grpSpPr>
        <a:xfrm>
          <a:off x="0" y="0"/>
          <a:ext cx="0" cy="0"/>
          <a:chOff x="0" y="0"/>
          <a:chExt cx="0" cy="0"/>
        </a:xfrm>
      </p:grpSpPr>
      <p:sp>
        <p:nvSpPr>
          <p:cNvPr id="1149" name="Google Shape;1149;p75"/>
          <p:cNvSpPr/>
          <p:nvPr>
            <p:ph idx="2" type="pic"/>
          </p:nvPr>
        </p:nvSpPr>
        <p:spPr>
          <a:xfrm>
            <a:off x="0" y="0"/>
            <a:ext cx="2743200" cy="5143500"/>
          </a:xfrm>
          <a:prstGeom prst="rect">
            <a:avLst/>
          </a:prstGeom>
          <a:noFill/>
          <a:ln>
            <a:noFill/>
          </a:ln>
        </p:spPr>
      </p:sp>
      <p:grpSp>
        <p:nvGrpSpPr>
          <p:cNvPr id="1150" name="Google Shape;1150;p75"/>
          <p:cNvGrpSpPr/>
          <p:nvPr/>
        </p:nvGrpSpPr>
        <p:grpSpPr>
          <a:xfrm>
            <a:off x="3166301" y="985369"/>
            <a:ext cx="2364921" cy="329013"/>
            <a:chOff x="238125" y="2321975"/>
            <a:chExt cx="7129700" cy="991900"/>
          </a:xfrm>
        </p:grpSpPr>
        <p:sp>
          <p:nvSpPr>
            <p:cNvPr id="1151" name="Google Shape;1151;p75"/>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5"/>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5"/>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5"/>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5"/>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5"/>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5"/>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5"/>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7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63" name="Google Shape;1163;p7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75"/>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5" name="Google Shape;1165;p75"/>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6" name="Google Shape;1166;p75"/>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7" name="Google Shape;1167;p75"/>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8" name="Google Shape;1168;p75"/>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9" name="Google Shape;1169;p75"/>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0" name="Google Shape;1170;p75"/>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71" name="Google Shape;1171;p75"/>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2" name="Google Shape;1172;p75"/>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1173" name="Shape 1173"/>
        <p:cNvGrpSpPr/>
        <p:nvPr/>
      </p:nvGrpSpPr>
      <p:grpSpPr>
        <a:xfrm>
          <a:off x="0" y="0"/>
          <a:ext cx="0" cy="0"/>
          <a:chOff x="0" y="0"/>
          <a:chExt cx="0" cy="0"/>
        </a:xfrm>
      </p:grpSpPr>
      <p:sp>
        <p:nvSpPr>
          <p:cNvPr id="1174" name="Google Shape;1174;p76"/>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175" name="Google Shape;1175;p76"/>
          <p:cNvSpPr/>
          <p:nvPr>
            <p:ph idx="2" type="pic"/>
          </p:nvPr>
        </p:nvSpPr>
        <p:spPr>
          <a:xfrm>
            <a:off x="6400800" y="0"/>
            <a:ext cx="2743200" cy="5143500"/>
          </a:xfrm>
          <a:prstGeom prst="rect">
            <a:avLst/>
          </a:prstGeom>
          <a:noFill/>
          <a:ln>
            <a:noFill/>
          </a:ln>
        </p:spPr>
      </p:sp>
      <p:sp>
        <p:nvSpPr>
          <p:cNvPr id="1176" name="Google Shape;1176;p7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77" name="Google Shape;1177;p7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1178" name="Google Shape;1178;p7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7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1" name="Google Shape;1181;p76"/>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2" name="Google Shape;1182;p76"/>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3" name="Google Shape;1183;p76"/>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4" name="Google Shape;1184;p76"/>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5" name="Google Shape;1185;p76"/>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6" name="Google Shape;1186;p76"/>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7" name="Google Shape;1187;p76"/>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1188" name="Shape 1188"/>
        <p:cNvGrpSpPr/>
        <p:nvPr/>
      </p:nvGrpSpPr>
      <p:grpSpPr>
        <a:xfrm>
          <a:off x="0" y="0"/>
          <a:ext cx="0" cy="0"/>
          <a:chOff x="0" y="0"/>
          <a:chExt cx="0" cy="0"/>
        </a:xfrm>
      </p:grpSpPr>
      <p:sp>
        <p:nvSpPr>
          <p:cNvPr id="1189" name="Google Shape;1189;p7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90" name="Google Shape;1190;p7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91" name="Google Shape;1191;p7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92" name="Google Shape;1192;p7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7"/>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4" name="Google Shape;1194;p77"/>
          <p:cNvSpPr/>
          <p:nvPr>
            <p:ph idx="2" type="pic"/>
          </p:nvPr>
        </p:nvSpPr>
        <p:spPr>
          <a:xfrm>
            <a:off x="561700" y="1087953"/>
            <a:ext cx="1646100" cy="365700"/>
          </a:xfrm>
          <a:prstGeom prst="rect">
            <a:avLst/>
          </a:prstGeom>
          <a:noFill/>
          <a:ln>
            <a:noFill/>
          </a:ln>
        </p:spPr>
      </p:sp>
      <p:sp>
        <p:nvSpPr>
          <p:cNvPr id="1195" name="Google Shape;1195;p77"/>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196" name="Google Shape;1196;p77"/>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97" name="Google Shape;1197;p77"/>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8" name="Google Shape;1198;p77"/>
          <p:cNvSpPr/>
          <p:nvPr>
            <p:ph idx="6" type="pic"/>
          </p:nvPr>
        </p:nvSpPr>
        <p:spPr>
          <a:xfrm>
            <a:off x="2680538" y="1087953"/>
            <a:ext cx="1646100" cy="365700"/>
          </a:xfrm>
          <a:prstGeom prst="rect">
            <a:avLst/>
          </a:prstGeom>
          <a:noFill/>
          <a:ln>
            <a:noFill/>
          </a:ln>
        </p:spPr>
      </p:sp>
      <p:sp>
        <p:nvSpPr>
          <p:cNvPr id="1199" name="Google Shape;1199;p77"/>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0" name="Google Shape;1200;p77"/>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1" name="Google Shape;1201;p77"/>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2" name="Google Shape;1202;p77"/>
          <p:cNvSpPr/>
          <p:nvPr>
            <p:ph idx="13" type="pic"/>
          </p:nvPr>
        </p:nvSpPr>
        <p:spPr>
          <a:xfrm>
            <a:off x="4795875" y="1087953"/>
            <a:ext cx="1646100" cy="365700"/>
          </a:xfrm>
          <a:prstGeom prst="rect">
            <a:avLst/>
          </a:prstGeom>
          <a:noFill/>
          <a:ln>
            <a:noFill/>
          </a:ln>
        </p:spPr>
      </p:sp>
      <p:sp>
        <p:nvSpPr>
          <p:cNvPr id="1203" name="Google Shape;1203;p77"/>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4" name="Google Shape;1204;p77"/>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5" name="Google Shape;1205;p77"/>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6" name="Google Shape;1206;p77"/>
          <p:cNvSpPr/>
          <p:nvPr>
            <p:ph idx="17" type="pic"/>
          </p:nvPr>
        </p:nvSpPr>
        <p:spPr>
          <a:xfrm>
            <a:off x="6911213" y="1087953"/>
            <a:ext cx="1646100" cy="365700"/>
          </a:xfrm>
          <a:prstGeom prst="rect">
            <a:avLst/>
          </a:prstGeom>
          <a:noFill/>
          <a:ln>
            <a:noFill/>
          </a:ln>
        </p:spPr>
      </p:sp>
      <p:sp>
        <p:nvSpPr>
          <p:cNvPr id="1207" name="Google Shape;1207;p77"/>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8" name="Google Shape;1208;p77"/>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09" name="Google Shape;1209;p77"/>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0" name="Google Shape;1210;p77"/>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1" name="Google Shape;1211;p77"/>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2" name="Google Shape;1212;p77"/>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3" name="Google Shape;1213;p77"/>
          <p:cNvSpPr/>
          <p:nvPr>
            <p:ph idx="24" type="pic"/>
          </p:nvPr>
        </p:nvSpPr>
        <p:spPr>
          <a:xfrm>
            <a:off x="4795875" y="3115778"/>
            <a:ext cx="1646100" cy="365700"/>
          </a:xfrm>
          <a:prstGeom prst="rect">
            <a:avLst/>
          </a:prstGeom>
          <a:noFill/>
          <a:ln>
            <a:noFill/>
          </a:ln>
        </p:spPr>
      </p:sp>
      <p:sp>
        <p:nvSpPr>
          <p:cNvPr id="1214" name="Google Shape;1214;p77"/>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5" name="Google Shape;1215;p77"/>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6" name="Google Shape;1216;p77"/>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7" name="Google Shape;1217;p77"/>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8" name="Google Shape;1218;p77"/>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9" name="Google Shape;1219;p77"/>
          <p:cNvSpPr/>
          <p:nvPr>
            <p:ph idx="30" type="pic"/>
          </p:nvPr>
        </p:nvSpPr>
        <p:spPr>
          <a:xfrm>
            <a:off x="561700" y="3115778"/>
            <a:ext cx="1646100" cy="365700"/>
          </a:xfrm>
          <a:prstGeom prst="rect">
            <a:avLst/>
          </a:prstGeom>
          <a:noFill/>
          <a:ln>
            <a:noFill/>
          </a:ln>
        </p:spPr>
      </p:sp>
      <p:sp>
        <p:nvSpPr>
          <p:cNvPr id="1220" name="Google Shape;1220;p77"/>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21" name="Google Shape;1221;p77"/>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1222" name="Shape 1222"/>
        <p:cNvGrpSpPr/>
        <p:nvPr/>
      </p:nvGrpSpPr>
      <p:grpSpPr>
        <a:xfrm>
          <a:off x="0" y="0"/>
          <a:ext cx="0" cy="0"/>
          <a:chOff x="0" y="0"/>
          <a:chExt cx="0" cy="0"/>
        </a:xfrm>
      </p:grpSpPr>
      <p:sp>
        <p:nvSpPr>
          <p:cNvPr id="1223" name="Google Shape;1223;p78"/>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24" name="Google Shape;1224;p7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25" name="Google Shape;1225;p7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p7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28" name="Google Shape;1228;p78"/>
          <p:cNvSpPr/>
          <p:nvPr>
            <p:ph idx="2" type="pic"/>
          </p:nvPr>
        </p:nvSpPr>
        <p:spPr>
          <a:xfrm>
            <a:off x="561700" y="1087953"/>
            <a:ext cx="1646100" cy="365700"/>
          </a:xfrm>
          <a:prstGeom prst="rect">
            <a:avLst/>
          </a:prstGeom>
          <a:noFill/>
          <a:ln>
            <a:noFill/>
          </a:ln>
        </p:spPr>
      </p:sp>
      <p:sp>
        <p:nvSpPr>
          <p:cNvPr id="1229" name="Google Shape;1229;p78"/>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0" name="Google Shape;1230;p78"/>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1" name="Google Shape;1231;p78"/>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2" name="Google Shape;1232;p78"/>
          <p:cNvSpPr/>
          <p:nvPr>
            <p:ph idx="6" type="pic"/>
          </p:nvPr>
        </p:nvSpPr>
        <p:spPr>
          <a:xfrm>
            <a:off x="2680538" y="1087953"/>
            <a:ext cx="1646100" cy="365700"/>
          </a:xfrm>
          <a:prstGeom prst="rect">
            <a:avLst/>
          </a:prstGeom>
          <a:noFill/>
          <a:ln>
            <a:noFill/>
          </a:ln>
        </p:spPr>
      </p:sp>
      <p:sp>
        <p:nvSpPr>
          <p:cNvPr id="1233" name="Google Shape;1233;p78"/>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4" name="Google Shape;1234;p78"/>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5" name="Google Shape;1235;p78"/>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6" name="Google Shape;1236;p78"/>
          <p:cNvSpPr/>
          <p:nvPr>
            <p:ph idx="13" type="pic"/>
          </p:nvPr>
        </p:nvSpPr>
        <p:spPr>
          <a:xfrm>
            <a:off x="4795875" y="1087953"/>
            <a:ext cx="1646100" cy="365700"/>
          </a:xfrm>
          <a:prstGeom prst="rect">
            <a:avLst/>
          </a:prstGeom>
          <a:noFill/>
          <a:ln>
            <a:noFill/>
          </a:ln>
        </p:spPr>
      </p:sp>
      <p:sp>
        <p:nvSpPr>
          <p:cNvPr id="1237" name="Google Shape;1237;p78"/>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8" name="Google Shape;1238;p78"/>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9" name="Google Shape;1239;p78"/>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0" name="Google Shape;1240;p78"/>
          <p:cNvSpPr/>
          <p:nvPr>
            <p:ph idx="17" type="pic"/>
          </p:nvPr>
        </p:nvSpPr>
        <p:spPr>
          <a:xfrm>
            <a:off x="6911213" y="1087953"/>
            <a:ext cx="1646100" cy="365700"/>
          </a:xfrm>
          <a:prstGeom prst="rect">
            <a:avLst/>
          </a:prstGeom>
          <a:noFill/>
          <a:ln>
            <a:noFill/>
          </a:ln>
        </p:spPr>
      </p:sp>
      <p:sp>
        <p:nvSpPr>
          <p:cNvPr id="1241" name="Google Shape;1241;p78"/>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2" name="Google Shape;1242;p78"/>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43" name="Google Shape;1243;p78"/>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4" name="Google Shape;1244;p78"/>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5" name="Google Shape;1245;p78"/>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6" name="Google Shape;1246;p78"/>
          <p:cNvSpPr/>
          <p:nvPr>
            <p:ph idx="23" type="pic"/>
          </p:nvPr>
        </p:nvSpPr>
        <p:spPr>
          <a:xfrm>
            <a:off x="4795875" y="3115778"/>
            <a:ext cx="1646100" cy="365700"/>
          </a:xfrm>
          <a:prstGeom prst="rect">
            <a:avLst/>
          </a:prstGeom>
          <a:noFill/>
          <a:ln>
            <a:noFill/>
          </a:ln>
        </p:spPr>
      </p:sp>
      <p:sp>
        <p:nvSpPr>
          <p:cNvPr id="1247" name="Google Shape;1247;p78"/>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8" name="Google Shape;1248;p78"/>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9" name="Google Shape;1249;p78"/>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0" name="Google Shape;1250;p78"/>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1" name="Google Shape;1251;p78"/>
          <p:cNvSpPr/>
          <p:nvPr>
            <p:ph idx="28" type="pic"/>
          </p:nvPr>
        </p:nvSpPr>
        <p:spPr>
          <a:xfrm>
            <a:off x="561700" y="3115778"/>
            <a:ext cx="1646100" cy="365700"/>
          </a:xfrm>
          <a:prstGeom prst="rect">
            <a:avLst/>
          </a:prstGeom>
          <a:noFill/>
          <a:ln>
            <a:noFill/>
          </a:ln>
        </p:spPr>
      </p:sp>
      <p:sp>
        <p:nvSpPr>
          <p:cNvPr id="1252" name="Google Shape;1252;p78"/>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3" name="Google Shape;1253;p78"/>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4" name="Google Shape;1254;p78"/>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5" name="Google Shape;1255;p78"/>
          <p:cNvSpPr/>
          <p:nvPr>
            <p:ph idx="32" type="pic"/>
          </p:nvPr>
        </p:nvSpPr>
        <p:spPr>
          <a:xfrm>
            <a:off x="2680538" y="3115778"/>
            <a:ext cx="1646100" cy="365700"/>
          </a:xfrm>
          <a:prstGeom prst="rect">
            <a:avLst/>
          </a:prstGeom>
          <a:noFill/>
          <a:ln>
            <a:noFill/>
          </a:ln>
        </p:spPr>
      </p:sp>
      <p:sp>
        <p:nvSpPr>
          <p:cNvPr id="1256" name="Google Shape;1256;p78"/>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7" name="Google Shape;1257;p78"/>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8" name="Google Shape;1258;p78"/>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9" name="Google Shape;1259;p78"/>
          <p:cNvSpPr/>
          <p:nvPr>
            <p:ph idx="36" type="pic"/>
          </p:nvPr>
        </p:nvSpPr>
        <p:spPr>
          <a:xfrm>
            <a:off x="6911213" y="3115778"/>
            <a:ext cx="1646100" cy="365700"/>
          </a:xfrm>
          <a:prstGeom prst="rect">
            <a:avLst/>
          </a:prstGeom>
          <a:noFill/>
          <a:ln>
            <a:noFill/>
          </a:ln>
        </p:spPr>
      </p:sp>
      <p:sp>
        <p:nvSpPr>
          <p:cNvPr id="1260" name="Google Shape;1260;p78"/>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61" name="Google Shape;1261;p78"/>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62" name="Google Shape;1262;p78"/>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1263" name="Shape 1263"/>
        <p:cNvGrpSpPr/>
        <p:nvPr/>
      </p:nvGrpSpPr>
      <p:grpSpPr>
        <a:xfrm>
          <a:off x="0" y="0"/>
          <a:ext cx="0" cy="0"/>
          <a:chOff x="0" y="0"/>
          <a:chExt cx="0" cy="0"/>
        </a:xfrm>
      </p:grpSpPr>
      <p:sp>
        <p:nvSpPr>
          <p:cNvPr id="1264" name="Google Shape;1264;p7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65" name="Google Shape;1265;p7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66" name="Google Shape;1266;p7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p7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9"/>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69" name="Google Shape;1269;p79"/>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70" name="Google Shape;1270;p79"/>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71" name="Google Shape;1271;p79"/>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72" name="Google Shape;1272;p79"/>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3" name="Google Shape;1273;p79"/>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1274" name="Shape 1274"/>
        <p:cNvGrpSpPr/>
        <p:nvPr/>
      </p:nvGrpSpPr>
      <p:grpSpPr>
        <a:xfrm>
          <a:off x="0" y="0"/>
          <a:ext cx="0" cy="0"/>
          <a:chOff x="0" y="0"/>
          <a:chExt cx="0" cy="0"/>
        </a:xfrm>
      </p:grpSpPr>
      <p:sp>
        <p:nvSpPr>
          <p:cNvPr id="1275" name="Google Shape;1275;p8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76" name="Google Shape;1276;p8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77" name="Google Shape;1277;p8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78" name="Google Shape;1278;p8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80"/>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0" name="Google Shape;1280;p80"/>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1" name="Google Shape;1281;p80"/>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82" name="Google Shape;1282;p80"/>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83" name="Google Shape;1283;p80"/>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4" name="Google Shape;1284;p80"/>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1285" name="Google Shape;1285;p80"/>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6" name="Google Shape;1286;p80"/>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7" name="Google Shape;1287;p80"/>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1288" name="Shape 1288"/>
        <p:cNvGrpSpPr/>
        <p:nvPr/>
      </p:nvGrpSpPr>
      <p:grpSpPr>
        <a:xfrm>
          <a:off x="0" y="0"/>
          <a:ext cx="0" cy="0"/>
          <a:chOff x="0" y="0"/>
          <a:chExt cx="0" cy="0"/>
        </a:xfrm>
      </p:grpSpPr>
      <p:sp>
        <p:nvSpPr>
          <p:cNvPr id="1289" name="Google Shape;1289;p8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90" name="Google Shape;1290;p8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91" name="Google Shape;1291;p8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81"/>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4" name="Google Shape;1294;p81"/>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5" name="Google Shape;1295;p81"/>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6" name="Google Shape;1296;p81"/>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97" name="Google Shape;1297;p81"/>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98" name="Google Shape;1298;p81"/>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9" name="Google Shape;1299;p81"/>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0" name="Google Shape;1300;p81"/>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1" name="Google Shape;1301;p81"/>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2" name="Google Shape;1302;p81"/>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3" name="Google Shape;1303;p81"/>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4" name="Google Shape;1304;p81"/>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5" name="Google Shape;1305;p81"/>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6" name="Google Shape;1306;p81"/>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7" name="Google Shape;1307;p81"/>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75" name="Shape 75"/>
        <p:cNvGrpSpPr/>
        <p:nvPr/>
      </p:nvGrpSpPr>
      <p:grpSpPr>
        <a:xfrm>
          <a:off x="0" y="0"/>
          <a:ext cx="0" cy="0"/>
          <a:chOff x="0" y="0"/>
          <a:chExt cx="0" cy="0"/>
        </a:xfrm>
      </p:grpSpPr>
      <p:sp>
        <p:nvSpPr>
          <p:cNvPr id="76" name="Google Shape;76;p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77" name="Google Shape;77;p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8" name="Google Shape;78;p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9"/>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1" name="Google Shape;81;p9"/>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82" name="Google Shape;82;p9"/>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1308" name="Shape 1308"/>
        <p:cNvGrpSpPr/>
        <p:nvPr/>
      </p:nvGrpSpPr>
      <p:grpSpPr>
        <a:xfrm>
          <a:off x="0" y="0"/>
          <a:ext cx="0" cy="0"/>
          <a:chOff x="0" y="0"/>
          <a:chExt cx="0" cy="0"/>
        </a:xfrm>
      </p:grpSpPr>
      <p:sp>
        <p:nvSpPr>
          <p:cNvPr id="1309" name="Google Shape;1309;p8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0" name="Google Shape;1310;p8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11" name="Google Shape;1311;p8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2" name="Google Shape;1312;p8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1313" name="Shape 1313"/>
        <p:cNvGrpSpPr/>
        <p:nvPr/>
      </p:nvGrpSpPr>
      <p:grpSpPr>
        <a:xfrm>
          <a:off x="0" y="0"/>
          <a:ext cx="0" cy="0"/>
          <a:chOff x="0" y="0"/>
          <a:chExt cx="0" cy="0"/>
        </a:xfrm>
      </p:grpSpPr>
      <p:sp>
        <p:nvSpPr>
          <p:cNvPr id="1314" name="Google Shape;1314;p8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5" name="Google Shape;1315;p8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316" name="Google Shape;1316;p8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7" name="Google Shape;1317;p83"/>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1318" name="Shape 1318"/>
        <p:cNvGrpSpPr/>
        <p:nvPr/>
      </p:nvGrpSpPr>
      <p:grpSpPr>
        <a:xfrm>
          <a:off x="0" y="0"/>
          <a:ext cx="0" cy="0"/>
          <a:chOff x="0" y="0"/>
          <a:chExt cx="0" cy="0"/>
        </a:xfrm>
      </p:grpSpPr>
      <p:sp>
        <p:nvSpPr>
          <p:cNvPr id="1319" name="Google Shape;1319;p8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20" name="Google Shape;1320;p8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21" name="Google Shape;1321;p8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22" name="Google Shape;1322;p8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4"/>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p84"/>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1325" name="Google Shape;1325;p84"/>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6" name="Google Shape;1326;p84"/>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7" name="Google Shape;1327;p84"/>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1328" name="Google Shape;1328;p84"/>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9" name="Google Shape;1329;p84"/>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0" name="Google Shape;1330;p84"/>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1331" name="Google Shape;1331;p84"/>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2" name="Google Shape;1332;p84"/>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3" name="Google Shape;1333;p84"/>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1334" name="Google Shape;1334;p84"/>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5" name="Google Shape;1335;p84"/>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6" name="Google Shape;1336;p84"/>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1337" name="Google Shape;1337;p84"/>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8" name="Google Shape;1338;p84"/>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9" name="Google Shape;1339;p84"/>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1340" name="Google Shape;1340;p84"/>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1" name="Google Shape;1341;p84"/>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2" name="Google Shape;1342;p84"/>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1343" name="Google Shape;1343;p84"/>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4" name="Google Shape;1344;p84"/>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5" name="Google Shape;1345;p84"/>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1346" name="Google Shape;1346;p84"/>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7" name="Google Shape;1347;p84"/>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8" name="Google Shape;1348;p84"/>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1349" name="Google Shape;1349;p84"/>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0" name="Google Shape;1350;p84"/>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1" name="Google Shape;1351;p84"/>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1352" name="Google Shape;1352;p84"/>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3" name="Google Shape;1353;p84"/>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4" name="Google Shape;1354;p84"/>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1355" name="Google Shape;1355;p84"/>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6" name="Google Shape;1356;p84"/>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7" name="Google Shape;1357;p84"/>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1358" name="Google Shape;1358;p84"/>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9" name="Google Shape;1359;p84"/>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0" name="Google Shape;1360;p84"/>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1361" name="Google Shape;1361;p84"/>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2" name="Google Shape;1362;p84"/>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3" name="Google Shape;1363;p84"/>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1364" name="Google Shape;1364;p84"/>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5" name="Google Shape;1365;p84"/>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6" name="Google Shape;1366;p84"/>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1367" name="Google Shape;1367;p84"/>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8" name="Google Shape;1368;p84"/>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9" name="Google Shape;1369;p84"/>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1370" name="Google Shape;1370;p84"/>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1" name="Google Shape;1371;p84"/>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2" name="Google Shape;1372;p84"/>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1373" name="Google Shape;1373;p84"/>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4" name="Google Shape;1374;p84"/>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5" name="Google Shape;1375;p84"/>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1376" name="Google Shape;1376;p84"/>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7" name="Google Shape;1377;p84"/>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8" name="Google Shape;1378;p84"/>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1379" name="Google Shape;1379;p84"/>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0" name="Google Shape;1380;p84"/>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1" name="Google Shape;1381;p84"/>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1382" name="Google Shape;1382;p84"/>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3" name="Google Shape;1383;p84"/>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4" name="Google Shape;1384;p84"/>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1385" name="Google Shape;1385;p84"/>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6" name="Google Shape;1386;p84"/>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7" name="Google Shape;1387;p84"/>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1388" name="Google Shape;1388;p84"/>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9" name="Google Shape;1389;p84"/>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0" name="Google Shape;1390;p84"/>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1391" name="Google Shape;1391;p84"/>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2" name="Google Shape;1392;p84"/>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3" name="Google Shape;1393;p84"/>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1394" name="Google Shape;1394;p84"/>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5" name="Google Shape;1395;p84"/>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6" name="Google Shape;1396;p84"/>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1397" name="Google Shape;1397;p84"/>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398" name="Google Shape;1398;p84"/>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1399" name="Shape 1399"/>
        <p:cNvGrpSpPr/>
        <p:nvPr/>
      </p:nvGrpSpPr>
      <p:grpSpPr>
        <a:xfrm>
          <a:off x="0" y="0"/>
          <a:ext cx="0" cy="0"/>
          <a:chOff x="0" y="0"/>
          <a:chExt cx="0" cy="0"/>
        </a:xfrm>
      </p:grpSpPr>
      <p:sp>
        <p:nvSpPr>
          <p:cNvPr id="1400" name="Google Shape;1400;p8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01" name="Google Shape;1401;p8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02" name="Google Shape;1402;p8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8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5"/>
          <p:cNvSpPr/>
          <p:nvPr>
            <p:ph idx="2" type="pic"/>
          </p:nvPr>
        </p:nvSpPr>
        <p:spPr>
          <a:xfrm>
            <a:off x="2400300" y="1177925"/>
            <a:ext cx="6334800" cy="1336800"/>
          </a:xfrm>
          <a:prstGeom prst="rect">
            <a:avLst/>
          </a:prstGeom>
          <a:noFill/>
          <a:ln>
            <a:noFill/>
          </a:ln>
        </p:spPr>
      </p:sp>
      <p:sp>
        <p:nvSpPr>
          <p:cNvPr id="1405" name="Google Shape;1405;p85"/>
          <p:cNvSpPr/>
          <p:nvPr>
            <p:ph idx="3" type="pic"/>
          </p:nvPr>
        </p:nvSpPr>
        <p:spPr>
          <a:xfrm>
            <a:off x="2400300" y="3036200"/>
            <a:ext cx="6334800" cy="1336800"/>
          </a:xfrm>
          <a:prstGeom prst="rect">
            <a:avLst/>
          </a:prstGeom>
          <a:noFill/>
          <a:ln>
            <a:noFill/>
          </a:ln>
        </p:spPr>
      </p:sp>
      <p:cxnSp>
        <p:nvCxnSpPr>
          <p:cNvPr id="1406" name="Google Shape;1406;p85"/>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1407" name="Google Shape;1407;p85"/>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8" name="Google Shape;1408;p85"/>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9" name="Google Shape;1409;p85"/>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0" name="Google Shape;1410;p85"/>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1" name="Google Shape;1411;p85"/>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1412" name="Shape 1412"/>
        <p:cNvGrpSpPr/>
        <p:nvPr/>
      </p:nvGrpSpPr>
      <p:grpSpPr>
        <a:xfrm>
          <a:off x="0" y="0"/>
          <a:ext cx="0" cy="0"/>
          <a:chOff x="0" y="0"/>
          <a:chExt cx="0" cy="0"/>
        </a:xfrm>
      </p:grpSpPr>
      <p:sp>
        <p:nvSpPr>
          <p:cNvPr id="1413" name="Google Shape;1413;p8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4" name="Google Shape;1414;p8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5" name="Google Shape;1415;p86"/>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6" name="Google Shape;1416;p86"/>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1417" name="Google Shape;1417;p8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8" name="Google Shape;1418;p8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9" name="Google Shape;1419;p86"/>
          <p:cNvSpPr txBox="1"/>
          <p:nvPr/>
        </p:nvSpPr>
        <p:spPr>
          <a:xfrm>
            <a:off x="2587752" y="4938075"/>
            <a:ext cx="23031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420" name="Google Shape;1420;p86"/>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1" name="Google Shape;1421;p8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2" name="Google Shape;1422;p86"/>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3" name="Google Shape;1423;p86"/>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24" name="Google Shape;1424;p86"/>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425" name="Google Shape;1425;p86"/>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6" name="Google Shape;1426;p86"/>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7" name="Google Shape;1427;p86"/>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8" name="Google Shape;1428;p86"/>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9" name="Google Shape;1429;p86"/>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30" name="Google Shape;1430;p86"/>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1431" name="Shape 1431"/>
        <p:cNvGrpSpPr/>
        <p:nvPr/>
      </p:nvGrpSpPr>
      <p:grpSpPr>
        <a:xfrm>
          <a:off x="0" y="0"/>
          <a:ext cx="0" cy="0"/>
          <a:chOff x="0" y="0"/>
          <a:chExt cx="0" cy="0"/>
        </a:xfrm>
      </p:grpSpPr>
      <p:sp>
        <p:nvSpPr>
          <p:cNvPr id="1432" name="Google Shape;1432;p87"/>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33" name="Google Shape;1433;p87"/>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434" name="Google Shape;1434;p87"/>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35" name="Google Shape;1435;p8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7"/>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37" name="Google Shape;1437;p8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38" name="Google Shape;1438;p87"/>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1439" name="Google Shape;1439;p87"/>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1440" name="Shape 1440"/>
        <p:cNvGrpSpPr/>
        <p:nvPr/>
      </p:nvGrpSpPr>
      <p:grpSpPr>
        <a:xfrm>
          <a:off x="0" y="0"/>
          <a:ext cx="0" cy="0"/>
          <a:chOff x="0" y="0"/>
          <a:chExt cx="0" cy="0"/>
        </a:xfrm>
      </p:grpSpPr>
      <p:sp>
        <p:nvSpPr>
          <p:cNvPr id="1441" name="Google Shape;1441;p8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42" name="Google Shape;1442;p8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8"/>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8"/>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8"/>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8"/>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8"/>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8"/>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8"/>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8"/>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8"/>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8"/>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8"/>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8"/>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8"/>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8"/>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8"/>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8"/>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8"/>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8"/>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8"/>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8"/>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8"/>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8"/>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8"/>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8"/>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8"/>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8"/>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8"/>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8"/>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8"/>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8"/>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8"/>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8"/>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8"/>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8"/>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8"/>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8"/>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8"/>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8"/>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8"/>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8"/>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8"/>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8"/>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8"/>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8"/>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8"/>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8"/>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8"/>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8"/>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8"/>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8"/>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8"/>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8"/>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8"/>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8"/>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8"/>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8"/>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8"/>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8"/>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8"/>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8"/>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8"/>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8"/>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8"/>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8"/>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8"/>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8"/>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8"/>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8"/>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8"/>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8"/>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8"/>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8"/>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8"/>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8"/>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8"/>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8"/>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8"/>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8"/>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8"/>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8"/>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8"/>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8"/>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8"/>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8"/>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8"/>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8"/>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8"/>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8"/>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8"/>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8"/>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8"/>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8"/>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8"/>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8"/>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8"/>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8"/>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8"/>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8"/>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8"/>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8"/>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8"/>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8"/>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8"/>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8"/>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8"/>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8"/>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8"/>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8"/>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8"/>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8"/>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8"/>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8"/>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8"/>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8"/>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8"/>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8"/>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8"/>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8"/>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8"/>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8"/>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8"/>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8"/>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8"/>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8"/>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8"/>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8"/>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8"/>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8"/>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8"/>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8"/>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8"/>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8"/>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8"/>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8"/>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8"/>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8"/>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8"/>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8"/>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8"/>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8"/>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8"/>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8"/>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8"/>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8"/>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8"/>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8"/>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8"/>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8"/>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8"/>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8"/>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8"/>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8"/>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8"/>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8"/>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8"/>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8"/>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8"/>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8"/>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8"/>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8"/>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8"/>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8"/>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8"/>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8"/>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8"/>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8"/>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8"/>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8"/>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8"/>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8"/>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8"/>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8"/>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8"/>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8"/>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8"/>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8"/>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8"/>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8"/>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8"/>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8"/>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8"/>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8"/>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8"/>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8"/>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8"/>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8"/>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8"/>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8"/>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8"/>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8"/>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8"/>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8"/>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8"/>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8"/>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8"/>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8"/>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8"/>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8"/>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8"/>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8"/>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8"/>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8"/>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8"/>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8"/>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8"/>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8"/>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8"/>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8"/>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8"/>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8"/>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8"/>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8"/>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8"/>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8"/>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8"/>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8"/>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8"/>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8"/>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8"/>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8"/>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8"/>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8"/>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8"/>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8"/>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8"/>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88"/>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8"/>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8"/>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8"/>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8"/>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8"/>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8"/>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8"/>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8"/>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8"/>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8"/>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8"/>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8"/>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8"/>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8"/>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8"/>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8"/>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8"/>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8"/>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8"/>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8"/>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8"/>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8"/>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8"/>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8"/>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8"/>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8"/>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8"/>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8"/>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8"/>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8"/>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8"/>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8"/>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8"/>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8"/>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8"/>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8"/>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8"/>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8"/>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8"/>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8"/>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8"/>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8"/>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8"/>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8"/>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8"/>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8"/>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8"/>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8"/>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8"/>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8"/>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8"/>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8"/>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8"/>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8"/>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8"/>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8"/>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8"/>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8"/>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8"/>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8"/>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8"/>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8"/>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1731" name="Shape 1731"/>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2" name="Shape 1732"/>
        <p:cNvGrpSpPr/>
        <p:nvPr/>
      </p:nvGrpSpPr>
      <p:grpSpPr>
        <a:xfrm>
          <a:off x="0" y="0"/>
          <a:ext cx="0" cy="0"/>
          <a:chOff x="0" y="0"/>
          <a:chExt cx="0" cy="0"/>
        </a:xfrm>
      </p:grpSpPr>
      <p:sp>
        <p:nvSpPr>
          <p:cNvPr id="1733" name="Google Shape;1733;p90"/>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4" name="Google Shape;1734;p90"/>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35" name="Google Shape;1735;p9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6" name="Google Shape;1736;p9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7" name="Google Shape;1737;p9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1738" name="Shape 1738"/>
        <p:cNvGrpSpPr/>
        <p:nvPr/>
      </p:nvGrpSpPr>
      <p:grpSpPr>
        <a:xfrm>
          <a:off x="0" y="0"/>
          <a:ext cx="0" cy="0"/>
          <a:chOff x="0" y="0"/>
          <a:chExt cx="0" cy="0"/>
        </a:xfrm>
      </p:grpSpPr>
      <p:sp>
        <p:nvSpPr>
          <p:cNvPr id="1739" name="Google Shape;1739;p91"/>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0" name="Google Shape;1740;p9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41" name="Google Shape;1741;p91"/>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2" name="Google Shape;1742;p91"/>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3" name="Google Shape;1743;p91"/>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44" name="Google Shape;1744;p91"/>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5" name="Google Shape;1745;p91"/>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6" name="Google Shape;1746;p91"/>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7" name="Google Shape;1747;p91"/>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8" name="Google Shape;1748;p91"/>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9" name="Google Shape;1749;p9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0" name="Google Shape;1750;p91"/>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51" name="Google Shape;1751;p9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83" name="Shape 83"/>
        <p:cNvGrpSpPr/>
        <p:nvPr/>
      </p:nvGrpSpPr>
      <p:grpSpPr>
        <a:xfrm>
          <a:off x="0" y="0"/>
          <a:ext cx="0" cy="0"/>
          <a:chOff x="0" y="0"/>
          <a:chExt cx="0" cy="0"/>
        </a:xfrm>
      </p:grpSpPr>
      <p:sp>
        <p:nvSpPr>
          <p:cNvPr id="84" name="Google Shape;84;p1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 name="Google Shape;85;p1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 name="Google Shape;86;p1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0"/>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9" name="Google Shape;89;p10"/>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0" name="Google Shape;90;p10"/>
          <p:cNvSpPr/>
          <p:nvPr>
            <p:ph idx="3" type="pic"/>
          </p:nvPr>
        </p:nvSpPr>
        <p:spPr>
          <a:xfrm>
            <a:off x="7132325" y="1458450"/>
            <a:ext cx="1600200" cy="3429000"/>
          </a:xfrm>
          <a:prstGeom prst="rect">
            <a:avLst/>
          </a:prstGeom>
          <a:noFill/>
          <a:ln>
            <a:noFill/>
          </a:ln>
        </p:spPr>
      </p:sp>
      <p:sp>
        <p:nvSpPr>
          <p:cNvPr id="91" name="Google Shape;91;p10"/>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_3">
    <p:spTree>
      <p:nvGrpSpPr>
        <p:cNvPr id="1752" name="Shape 1752"/>
        <p:cNvGrpSpPr/>
        <p:nvPr/>
      </p:nvGrpSpPr>
      <p:grpSpPr>
        <a:xfrm>
          <a:off x="0" y="0"/>
          <a:ext cx="0" cy="0"/>
          <a:chOff x="0" y="0"/>
          <a:chExt cx="0" cy="0"/>
        </a:xfrm>
      </p:grpSpPr>
      <p:sp>
        <p:nvSpPr>
          <p:cNvPr id="1753" name="Google Shape;1753;p9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4" name="Google Shape;1754;p9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5" name="Google Shape;1755;p9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6" name="Google Shape;1756;p92"/>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7" name="Google Shape;1757;p92"/>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8" name="Google Shape;1758;p92"/>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9" name="Google Shape;1759;p92"/>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0" name="Google Shape;1760;p92"/>
          <p:cNvSpPr txBox="1"/>
          <p:nvPr>
            <p:ph idx="5" type="title"/>
          </p:nvPr>
        </p:nvSpPr>
        <p:spPr>
          <a:xfrm>
            <a:off x="6256264"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1" name="Google Shape;1761;p92"/>
          <p:cNvSpPr txBox="1"/>
          <p:nvPr>
            <p:ph idx="6" type="title"/>
          </p:nvPr>
        </p:nvSpPr>
        <p:spPr>
          <a:xfrm>
            <a:off x="6256263" y="4294413"/>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2" name="Google Shape;1762;p92"/>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763" name="Shape 1763"/>
        <p:cNvGrpSpPr/>
        <p:nvPr/>
      </p:nvGrpSpPr>
      <p:grpSpPr>
        <a:xfrm>
          <a:off x="0" y="0"/>
          <a:ext cx="0" cy="0"/>
          <a:chOff x="0" y="0"/>
          <a:chExt cx="0" cy="0"/>
        </a:xfrm>
      </p:grpSpPr>
      <p:sp>
        <p:nvSpPr>
          <p:cNvPr id="1764" name="Google Shape;1764;p9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65" name="Google Shape;1765;p9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66" name="Google Shape;1766;p93"/>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767" name="Google Shape;1767;p9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8" name="Google Shape;1768;p9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9" name="Google Shape;1769;p93"/>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770" name="Shape 1770"/>
        <p:cNvGrpSpPr/>
        <p:nvPr/>
      </p:nvGrpSpPr>
      <p:grpSpPr>
        <a:xfrm>
          <a:off x="0" y="0"/>
          <a:ext cx="0" cy="0"/>
          <a:chOff x="0" y="0"/>
          <a:chExt cx="0" cy="0"/>
        </a:xfrm>
      </p:grpSpPr>
      <p:sp>
        <p:nvSpPr>
          <p:cNvPr id="1771" name="Google Shape;1771;p94"/>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2" name="Google Shape;1772;p94"/>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73" name="Google Shape;1773;p94"/>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774" name="Google Shape;1774;p9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5" name="Google Shape;1775;p94"/>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6" name="Google Shape;1776;p94"/>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777" name="Google Shape;1777;p94"/>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8" name="Google Shape;1778;p94"/>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9" name="Google Shape;1779;p94"/>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0" name="Google Shape;1780;p94"/>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1" name="Google Shape;1781;p94"/>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2" name="Google Shape;1782;p94"/>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3" name="Google Shape;1783;p94"/>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4" name="Google Shape;1784;p94"/>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5" name="Google Shape;1785;p94"/>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6" name="Google Shape;1786;p94"/>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1787" name="Shape 1787"/>
        <p:cNvGrpSpPr/>
        <p:nvPr/>
      </p:nvGrpSpPr>
      <p:grpSpPr>
        <a:xfrm>
          <a:off x="0" y="0"/>
          <a:ext cx="0" cy="0"/>
          <a:chOff x="0" y="0"/>
          <a:chExt cx="0" cy="0"/>
        </a:xfrm>
      </p:grpSpPr>
      <p:sp>
        <p:nvSpPr>
          <p:cNvPr id="1788" name="Google Shape;1788;p9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9" name="Google Shape;1789;p9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0" name="Google Shape;1790;p9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1" name="Google Shape;1791;p9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2" name="Google Shape;1792;p9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3" name="Google Shape;1793;p9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2">
    <p:spTree>
      <p:nvGrpSpPr>
        <p:cNvPr id="1794" name="Shape 1794"/>
        <p:cNvGrpSpPr/>
        <p:nvPr/>
      </p:nvGrpSpPr>
      <p:grpSpPr>
        <a:xfrm>
          <a:off x="0" y="0"/>
          <a:ext cx="0" cy="0"/>
          <a:chOff x="0" y="0"/>
          <a:chExt cx="0" cy="0"/>
        </a:xfrm>
      </p:grpSpPr>
      <p:sp>
        <p:nvSpPr>
          <p:cNvPr id="1795" name="Google Shape;1795;p96"/>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6" name="Google Shape;1796;p96"/>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7" name="Google Shape;1797;p96"/>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8" name="Google Shape;1798;p96"/>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99" name="Google Shape;1799;p96"/>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0" name="Google Shape;1800;p96"/>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1" name="Google Shape;1801;p96"/>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2" name="Google Shape;1802;p96"/>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3" name="Google Shape;1803;p96"/>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4" name="Google Shape;1804;p96"/>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5" name="Google Shape;1805;p9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6" name="Google Shape;1806;p96"/>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7" name="Google Shape;1807;p9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808" name="Shape 1808"/>
        <p:cNvGrpSpPr/>
        <p:nvPr/>
      </p:nvGrpSpPr>
      <p:grpSpPr>
        <a:xfrm>
          <a:off x="0" y="0"/>
          <a:ext cx="0" cy="0"/>
          <a:chOff x="0" y="0"/>
          <a:chExt cx="0" cy="0"/>
        </a:xfrm>
      </p:grpSpPr>
      <p:sp>
        <p:nvSpPr>
          <p:cNvPr id="1809" name="Google Shape;1809;p97"/>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0" name="Google Shape;1810;p97"/>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1" name="Google Shape;1811;p97"/>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2" name="Google Shape;1812;p97"/>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200"/>
              <a:buNone/>
              <a:defRPr/>
            </a:lvl2pPr>
            <a:lvl3pPr lvl="2" algn="l">
              <a:lnSpc>
                <a:spcPct val="115000"/>
              </a:lnSpc>
              <a:spcBef>
                <a:spcPts val="1200"/>
              </a:spcBef>
              <a:spcAft>
                <a:spcPts val="0"/>
              </a:spcAft>
              <a:buSzPts val="1200"/>
              <a:buNone/>
              <a:defRPr/>
            </a:lvl3pPr>
            <a:lvl4pPr lvl="3" algn="l">
              <a:lnSpc>
                <a:spcPct val="115000"/>
              </a:lnSpc>
              <a:spcBef>
                <a:spcPts val="1200"/>
              </a:spcBef>
              <a:spcAft>
                <a:spcPts val="0"/>
              </a:spcAft>
              <a:buSzPts val="1200"/>
              <a:buNone/>
              <a:defRPr/>
            </a:lvl4pPr>
            <a:lvl5pPr lvl="4" algn="l">
              <a:lnSpc>
                <a:spcPct val="115000"/>
              </a:lnSpc>
              <a:spcBef>
                <a:spcPts val="1200"/>
              </a:spcBef>
              <a:spcAft>
                <a:spcPts val="0"/>
              </a:spcAft>
              <a:buSzPts val="1200"/>
              <a:buNone/>
              <a:defRPr/>
            </a:lvl5pPr>
            <a:lvl6pPr lvl="5" algn="l">
              <a:lnSpc>
                <a:spcPct val="115000"/>
              </a:lnSpc>
              <a:spcBef>
                <a:spcPts val="1200"/>
              </a:spcBef>
              <a:spcAft>
                <a:spcPts val="0"/>
              </a:spcAft>
              <a:buSzPts val="1200"/>
              <a:buNone/>
              <a:defRPr/>
            </a:lvl6pPr>
            <a:lvl7pPr lvl="6" algn="l">
              <a:lnSpc>
                <a:spcPct val="115000"/>
              </a:lnSpc>
              <a:spcBef>
                <a:spcPts val="1200"/>
              </a:spcBef>
              <a:spcAft>
                <a:spcPts val="0"/>
              </a:spcAft>
              <a:buSzPts val="1200"/>
              <a:buNone/>
              <a:defRPr/>
            </a:lvl7pPr>
            <a:lvl8pPr lvl="7" algn="l">
              <a:lnSpc>
                <a:spcPct val="115000"/>
              </a:lnSpc>
              <a:spcBef>
                <a:spcPts val="1200"/>
              </a:spcBef>
              <a:spcAft>
                <a:spcPts val="0"/>
              </a:spcAft>
              <a:buSzPts val="1200"/>
              <a:buNone/>
              <a:defRPr/>
            </a:lvl8pPr>
            <a:lvl9pPr lvl="8" algn="l">
              <a:lnSpc>
                <a:spcPct val="115000"/>
              </a:lnSpc>
              <a:spcBef>
                <a:spcPts val="1200"/>
              </a:spcBef>
              <a:spcAft>
                <a:spcPts val="1200"/>
              </a:spcAft>
              <a:buSzPts val="1200"/>
              <a:buNone/>
              <a:defRPr/>
            </a:lvl9pPr>
          </a:lstStyle>
          <a:p/>
        </p:txBody>
      </p:sp>
      <p:sp>
        <p:nvSpPr>
          <p:cNvPr id="1813" name="Google Shape;1813;p9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4" name="Google Shape;1814;p9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5" name="Google Shape;1815;p9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1816" name="Shape 1816"/>
        <p:cNvGrpSpPr/>
        <p:nvPr/>
      </p:nvGrpSpPr>
      <p:grpSpPr>
        <a:xfrm>
          <a:off x="0" y="0"/>
          <a:ext cx="0" cy="0"/>
          <a:chOff x="0" y="0"/>
          <a:chExt cx="0" cy="0"/>
        </a:xfrm>
      </p:grpSpPr>
      <p:sp>
        <p:nvSpPr>
          <p:cNvPr id="1817" name="Google Shape;1817;p98"/>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8" name="Google Shape;1818;p98"/>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9" name="Google Shape;1819;p9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0" name="Google Shape;1820;p9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21" name="Google Shape;1821;p98"/>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22" name="Google Shape;1822;p98"/>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3" name="Google Shape;1823;p98"/>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4" name="Google Shape;1824;p98"/>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_2">
    <p:spTree>
      <p:nvGrpSpPr>
        <p:cNvPr id="1825" name="Shape 1825"/>
        <p:cNvGrpSpPr/>
        <p:nvPr/>
      </p:nvGrpSpPr>
      <p:grpSpPr>
        <a:xfrm>
          <a:off x="0" y="0"/>
          <a:ext cx="0" cy="0"/>
          <a:chOff x="0" y="0"/>
          <a:chExt cx="0" cy="0"/>
        </a:xfrm>
      </p:grpSpPr>
      <p:sp>
        <p:nvSpPr>
          <p:cNvPr id="1826" name="Google Shape;1826;p99"/>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7" name="Google Shape;1827;p99"/>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8" name="Google Shape;1828;p9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9" name="Google Shape;1829;p9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30" name="Google Shape;1830;p99"/>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31" name="Google Shape;1831;p99"/>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32" name="Google Shape;1832;p99"/>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3" name="Google Shape;1833;p99"/>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834" name="Google Shape;1834;p99"/>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6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35" name="Shape 1835"/>
        <p:cNvGrpSpPr/>
        <p:nvPr/>
      </p:nvGrpSpPr>
      <p:grpSpPr>
        <a:xfrm>
          <a:off x="0" y="0"/>
          <a:ext cx="0" cy="0"/>
          <a:chOff x="0" y="0"/>
          <a:chExt cx="0" cy="0"/>
        </a:xfrm>
      </p:grpSpPr>
      <p:sp>
        <p:nvSpPr>
          <p:cNvPr id="1836" name="Google Shape;1836;p10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7" name="Google Shape;1837;p10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8" name="Google Shape;1838;p10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9" name="Google Shape;1839;p10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40" name="Google Shape;1840;p10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41" name="Google Shape;1841;p100"/>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2" name="Google Shape;1842;p10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_1">
    <p:bg>
      <p:bgPr>
        <a:solidFill>
          <a:srgbClr val="142222"/>
        </a:solidFill>
      </p:bgPr>
    </p:bg>
    <p:spTree>
      <p:nvGrpSpPr>
        <p:cNvPr id="1843" name="Shape 1843"/>
        <p:cNvGrpSpPr/>
        <p:nvPr/>
      </p:nvGrpSpPr>
      <p:grpSpPr>
        <a:xfrm>
          <a:off x="0" y="0"/>
          <a:ext cx="0" cy="0"/>
          <a:chOff x="0" y="0"/>
          <a:chExt cx="0" cy="0"/>
        </a:xfrm>
      </p:grpSpPr>
      <p:sp>
        <p:nvSpPr>
          <p:cNvPr id="1844" name="Google Shape;1844;p1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1845" name="Google Shape;1845;p10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46" name="Google Shape;1846;p1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47" name="Google Shape;1847;p10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1848" name="Google Shape;1848;p10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3.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slideLayout" Target="../slideLayouts/slideLayout100.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56" Type="http://schemas.openxmlformats.org/officeDocument/2006/relationships/theme" Target="../theme/theme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0.xml"/><Relationship Id="rId42" Type="http://schemas.openxmlformats.org/officeDocument/2006/relationships/theme" Target="../theme/theme6.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31" Type="http://schemas.openxmlformats.org/officeDocument/2006/relationships/slideLayout" Target="../slideLayouts/slideLayout172.xml"/><Relationship Id="rId30" Type="http://schemas.openxmlformats.org/officeDocument/2006/relationships/slideLayout" Target="../slideLayouts/slideLayout171.xml"/><Relationship Id="rId33" Type="http://schemas.openxmlformats.org/officeDocument/2006/relationships/slideLayout" Target="../slideLayouts/slideLayout174.xml"/><Relationship Id="rId32" Type="http://schemas.openxmlformats.org/officeDocument/2006/relationships/slideLayout" Target="../slideLayouts/slideLayout173.xml"/><Relationship Id="rId35" Type="http://schemas.openxmlformats.org/officeDocument/2006/relationships/theme" Target="../theme/theme4.xml"/><Relationship Id="rId34" Type="http://schemas.openxmlformats.org/officeDocument/2006/relationships/slideLayout" Target="../slideLayouts/slideLayout175.xml"/><Relationship Id="rId20" Type="http://schemas.openxmlformats.org/officeDocument/2006/relationships/slideLayout" Target="../slideLayouts/slideLayout161.xml"/><Relationship Id="rId22" Type="http://schemas.openxmlformats.org/officeDocument/2006/relationships/slideLayout" Target="../slideLayouts/slideLayout163.xml"/><Relationship Id="rId21" Type="http://schemas.openxmlformats.org/officeDocument/2006/relationships/slideLayout" Target="../slideLayouts/slideLayout162.xml"/><Relationship Id="rId24" Type="http://schemas.openxmlformats.org/officeDocument/2006/relationships/slideLayout" Target="../slideLayouts/slideLayout165.xml"/><Relationship Id="rId23" Type="http://schemas.openxmlformats.org/officeDocument/2006/relationships/slideLayout" Target="../slideLayouts/slideLayout164.xml"/><Relationship Id="rId26" Type="http://schemas.openxmlformats.org/officeDocument/2006/relationships/slideLayout" Target="../slideLayouts/slideLayout167.xml"/><Relationship Id="rId25" Type="http://schemas.openxmlformats.org/officeDocument/2006/relationships/slideLayout" Target="../slideLayouts/slideLayout166.xml"/><Relationship Id="rId28" Type="http://schemas.openxmlformats.org/officeDocument/2006/relationships/slideLayout" Target="../slideLayouts/slideLayout169.xml"/><Relationship Id="rId27" Type="http://schemas.openxmlformats.org/officeDocument/2006/relationships/slideLayout" Target="../slideLayouts/slideLayout168.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7" Type="http://schemas.openxmlformats.org/officeDocument/2006/relationships/slideLayout" Target="../slideLayouts/slideLayout158.xml"/><Relationship Id="rId16" Type="http://schemas.openxmlformats.org/officeDocument/2006/relationships/slideLayout" Target="../slideLayouts/slideLayout157.xml"/><Relationship Id="rId19" Type="http://schemas.openxmlformats.org/officeDocument/2006/relationships/slideLayout" Target="../slideLayouts/slideLayout160.xml"/><Relationship Id="rId18"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20" Type="http://schemas.openxmlformats.org/officeDocument/2006/relationships/slideLayout" Target="../slideLayouts/slideLayout195.xml"/><Relationship Id="rId22" Type="http://schemas.openxmlformats.org/officeDocument/2006/relationships/slideLayout" Target="../slideLayouts/slideLayout197.xml"/><Relationship Id="rId21" Type="http://schemas.openxmlformats.org/officeDocument/2006/relationships/slideLayout" Target="../slideLayouts/slideLayout196.xml"/><Relationship Id="rId24" Type="http://schemas.openxmlformats.org/officeDocument/2006/relationships/slideLayout" Target="../slideLayouts/slideLayout199.xml"/><Relationship Id="rId23" Type="http://schemas.openxmlformats.org/officeDocument/2006/relationships/slideLayout" Target="../slideLayouts/slideLayout198.xml"/><Relationship Id="rId26" Type="http://schemas.openxmlformats.org/officeDocument/2006/relationships/slideLayout" Target="../slideLayouts/slideLayout201.xml"/><Relationship Id="rId25" Type="http://schemas.openxmlformats.org/officeDocument/2006/relationships/slideLayout" Target="../slideLayouts/slideLayout200.xml"/><Relationship Id="rId28" Type="http://schemas.openxmlformats.org/officeDocument/2006/relationships/slideLayout" Target="../slideLayouts/slideLayout203.xml"/><Relationship Id="rId27" Type="http://schemas.openxmlformats.org/officeDocument/2006/relationships/slideLayout" Target="../slideLayouts/slideLayout202.xml"/><Relationship Id="rId29" Type="http://schemas.openxmlformats.org/officeDocument/2006/relationships/theme" Target="../theme/theme8.xml"/><Relationship Id="rId11" Type="http://schemas.openxmlformats.org/officeDocument/2006/relationships/slideLayout" Target="../slideLayouts/slideLayout186.xml"/><Relationship Id="rId10" Type="http://schemas.openxmlformats.org/officeDocument/2006/relationships/slideLayout" Target="../slideLayouts/slideLayout185.xml"/><Relationship Id="rId13" Type="http://schemas.openxmlformats.org/officeDocument/2006/relationships/slideLayout" Target="../slideLayouts/slideLayout188.xml"/><Relationship Id="rId12" Type="http://schemas.openxmlformats.org/officeDocument/2006/relationships/slideLayout" Target="../slideLayouts/slideLayout187.xml"/><Relationship Id="rId15" Type="http://schemas.openxmlformats.org/officeDocument/2006/relationships/slideLayout" Target="../slideLayouts/slideLayout190.xml"/><Relationship Id="rId14" Type="http://schemas.openxmlformats.org/officeDocument/2006/relationships/slideLayout" Target="../slideLayouts/slideLayout189.xml"/><Relationship Id="rId17" Type="http://schemas.openxmlformats.org/officeDocument/2006/relationships/slideLayout" Target="../slideLayouts/slideLayout192.xml"/><Relationship Id="rId16" Type="http://schemas.openxmlformats.org/officeDocument/2006/relationships/slideLayout" Target="../slideLayouts/slideLayout191.xml"/><Relationship Id="rId19" Type="http://schemas.openxmlformats.org/officeDocument/2006/relationships/slideLayout" Target="../slideLayouts/slideLayout194.xml"/><Relationship Id="rId18"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43.xml"/><Relationship Id="rId42" Type="http://schemas.openxmlformats.org/officeDocument/2006/relationships/slideLayout" Target="../slideLayouts/slideLayout245.xml"/><Relationship Id="rId41" Type="http://schemas.openxmlformats.org/officeDocument/2006/relationships/slideLayout" Target="../slideLayouts/slideLayout244.xml"/><Relationship Id="rId44" Type="http://schemas.openxmlformats.org/officeDocument/2006/relationships/slideLayout" Target="../slideLayouts/slideLayout247.xml"/><Relationship Id="rId43" Type="http://schemas.openxmlformats.org/officeDocument/2006/relationships/slideLayout" Target="../slideLayouts/slideLayout246.xml"/><Relationship Id="rId46" Type="http://schemas.openxmlformats.org/officeDocument/2006/relationships/slideLayout" Target="../slideLayouts/slideLayout249.xml"/><Relationship Id="rId45" Type="http://schemas.openxmlformats.org/officeDocument/2006/relationships/slideLayout" Target="../slideLayouts/slideLayout248.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48" Type="http://schemas.openxmlformats.org/officeDocument/2006/relationships/slideLayout" Target="../slideLayouts/slideLayout251.xml"/><Relationship Id="rId47" Type="http://schemas.openxmlformats.org/officeDocument/2006/relationships/slideLayout" Target="../slideLayouts/slideLayout250.xml"/><Relationship Id="rId49" Type="http://schemas.openxmlformats.org/officeDocument/2006/relationships/slideLayout" Target="../slideLayouts/slideLayout252.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31" Type="http://schemas.openxmlformats.org/officeDocument/2006/relationships/slideLayout" Target="../slideLayouts/slideLayout234.xml"/><Relationship Id="rId30" Type="http://schemas.openxmlformats.org/officeDocument/2006/relationships/slideLayout" Target="../slideLayouts/slideLayout233.xml"/><Relationship Id="rId33" Type="http://schemas.openxmlformats.org/officeDocument/2006/relationships/slideLayout" Target="../slideLayouts/slideLayout236.xml"/><Relationship Id="rId32" Type="http://schemas.openxmlformats.org/officeDocument/2006/relationships/slideLayout" Target="../slideLayouts/slideLayout235.xml"/><Relationship Id="rId35" Type="http://schemas.openxmlformats.org/officeDocument/2006/relationships/slideLayout" Target="../slideLayouts/slideLayout238.xml"/><Relationship Id="rId34" Type="http://schemas.openxmlformats.org/officeDocument/2006/relationships/slideLayout" Target="../slideLayouts/slideLayout237.xml"/><Relationship Id="rId37" Type="http://schemas.openxmlformats.org/officeDocument/2006/relationships/slideLayout" Target="../slideLayouts/slideLayout240.xml"/><Relationship Id="rId36" Type="http://schemas.openxmlformats.org/officeDocument/2006/relationships/slideLayout" Target="../slideLayouts/slideLayout239.xml"/><Relationship Id="rId39" Type="http://schemas.openxmlformats.org/officeDocument/2006/relationships/slideLayout" Target="../slideLayouts/slideLayout242.xml"/><Relationship Id="rId38" Type="http://schemas.openxmlformats.org/officeDocument/2006/relationships/slideLayout" Target="../slideLayouts/slideLayout241.xml"/><Relationship Id="rId20" Type="http://schemas.openxmlformats.org/officeDocument/2006/relationships/slideLayout" Target="../slideLayouts/slideLayout223.xml"/><Relationship Id="rId22" Type="http://schemas.openxmlformats.org/officeDocument/2006/relationships/slideLayout" Target="../slideLayouts/slideLayout225.xml"/><Relationship Id="rId21" Type="http://schemas.openxmlformats.org/officeDocument/2006/relationships/slideLayout" Target="../slideLayouts/slideLayout224.xml"/><Relationship Id="rId24" Type="http://schemas.openxmlformats.org/officeDocument/2006/relationships/slideLayout" Target="../slideLayouts/slideLayout227.xml"/><Relationship Id="rId23" Type="http://schemas.openxmlformats.org/officeDocument/2006/relationships/slideLayout" Target="../slideLayouts/slideLayout226.xml"/><Relationship Id="rId26" Type="http://schemas.openxmlformats.org/officeDocument/2006/relationships/slideLayout" Target="../slideLayouts/slideLayout229.xml"/><Relationship Id="rId25" Type="http://schemas.openxmlformats.org/officeDocument/2006/relationships/slideLayout" Target="../slideLayouts/slideLayout228.xml"/><Relationship Id="rId28" Type="http://schemas.openxmlformats.org/officeDocument/2006/relationships/slideLayout" Target="../slideLayouts/slideLayout231.xml"/><Relationship Id="rId27" Type="http://schemas.openxmlformats.org/officeDocument/2006/relationships/slideLayout" Target="../slideLayouts/slideLayout230.xml"/><Relationship Id="rId29" Type="http://schemas.openxmlformats.org/officeDocument/2006/relationships/slideLayout" Target="../slideLayouts/slideLayout232.xml"/><Relationship Id="rId51" Type="http://schemas.openxmlformats.org/officeDocument/2006/relationships/slideLayout" Target="../slideLayouts/slideLayout254.xml"/><Relationship Id="rId50" Type="http://schemas.openxmlformats.org/officeDocument/2006/relationships/slideLayout" Target="../slideLayouts/slideLayout253.xml"/><Relationship Id="rId52" Type="http://schemas.openxmlformats.org/officeDocument/2006/relationships/theme" Target="../theme/theme1.xml"/><Relationship Id="rId11" Type="http://schemas.openxmlformats.org/officeDocument/2006/relationships/slideLayout" Target="../slideLayouts/slideLayout214.xml"/><Relationship Id="rId10" Type="http://schemas.openxmlformats.org/officeDocument/2006/relationships/slideLayout" Target="../slideLayouts/slideLayout213.xml"/><Relationship Id="rId13" Type="http://schemas.openxmlformats.org/officeDocument/2006/relationships/slideLayout" Target="../slideLayouts/slideLayout216.xml"/><Relationship Id="rId12" Type="http://schemas.openxmlformats.org/officeDocument/2006/relationships/slideLayout" Target="../slideLayouts/slideLayout215.xml"/><Relationship Id="rId15" Type="http://schemas.openxmlformats.org/officeDocument/2006/relationships/slideLayout" Target="../slideLayouts/slideLayout218.xml"/><Relationship Id="rId14" Type="http://schemas.openxmlformats.org/officeDocument/2006/relationships/slideLayout" Target="../slideLayouts/slideLayout217.xml"/><Relationship Id="rId17" Type="http://schemas.openxmlformats.org/officeDocument/2006/relationships/slideLayout" Target="../slideLayouts/slideLayout220.xml"/><Relationship Id="rId16" Type="http://schemas.openxmlformats.org/officeDocument/2006/relationships/slideLayout" Target="../slideLayouts/slideLayout219.xml"/><Relationship Id="rId19" Type="http://schemas.openxmlformats.org/officeDocument/2006/relationships/slideLayout" Target="../slideLayouts/slideLayout222.xml"/><Relationship Id="rId18" Type="http://schemas.openxmlformats.org/officeDocument/2006/relationships/slideLayout" Target="../slideLayouts/slideLayout221.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94.xml"/><Relationship Id="rId42" Type="http://schemas.openxmlformats.org/officeDocument/2006/relationships/theme" Target="../theme/theme10.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31" Type="http://schemas.openxmlformats.org/officeDocument/2006/relationships/slideLayout" Target="../slideLayouts/slideLayout285.xml"/><Relationship Id="rId30" Type="http://schemas.openxmlformats.org/officeDocument/2006/relationships/slideLayout" Target="../slideLayouts/slideLayout284.xml"/><Relationship Id="rId33" Type="http://schemas.openxmlformats.org/officeDocument/2006/relationships/slideLayout" Target="../slideLayouts/slideLayout287.xml"/><Relationship Id="rId32" Type="http://schemas.openxmlformats.org/officeDocument/2006/relationships/slideLayout" Target="../slideLayouts/slideLayout286.xml"/><Relationship Id="rId35" Type="http://schemas.openxmlformats.org/officeDocument/2006/relationships/slideLayout" Target="../slideLayouts/slideLayout289.xml"/><Relationship Id="rId34" Type="http://schemas.openxmlformats.org/officeDocument/2006/relationships/slideLayout" Target="../slideLayouts/slideLayout288.xml"/><Relationship Id="rId37" Type="http://schemas.openxmlformats.org/officeDocument/2006/relationships/slideLayout" Target="../slideLayouts/slideLayout291.xml"/><Relationship Id="rId36" Type="http://schemas.openxmlformats.org/officeDocument/2006/relationships/slideLayout" Target="../slideLayouts/slideLayout290.xml"/><Relationship Id="rId39" Type="http://schemas.openxmlformats.org/officeDocument/2006/relationships/slideLayout" Target="../slideLayouts/slideLayout293.xml"/><Relationship Id="rId38" Type="http://schemas.openxmlformats.org/officeDocument/2006/relationships/slideLayout" Target="../slideLayouts/slideLayout292.xml"/><Relationship Id="rId20" Type="http://schemas.openxmlformats.org/officeDocument/2006/relationships/slideLayout" Target="../slideLayouts/slideLayout274.xml"/><Relationship Id="rId22" Type="http://schemas.openxmlformats.org/officeDocument/2006/relationships/slideLayout" Target="../slideLayouts/slideLayout276.xml"/><Relationship Id="rId21" Type="http://schemas.openxmlformats.org/officeDocument/2006/relationships/slideLayout" Target="../slideLayouts/slideLayout275.xml"/><Relationship Id="rId24" Type="http://schemas.openxmlformats.org/officeDocument/2006/relationships/slideLayout" Target="../slideLayouts/slideLayout278.xml"/><Relationship Id="rId23" Type="http://schemas.openxmlformats.org/officeDocument/2006/relationships/slideLayout" Target="../slideLayouts/slideLayout277.xml"/><Relationship Id="rId26" Type="http://schemas.openxmlformats.org/officeDocument/2006/relationships/slideLayout" Target="../slideLayouts/slideLayout280.xml"/><Relationship Id="rId25" Type="http://schemas.openxmlformats.org/officeDocument/2006/relationships/slideLayout" Target="../slideLayouts/slideLayout279.xml"/><Relationship Id="rId28" Type="http://schemas.openxmlformats.org/officeDocument/2006/relationships/slideLayout" Target="../slideLayouts/slideLayout282.xml"/><Relationship Id="rId27" Type="http://schemas.openxmlformats.org/officeDocument/2006/relationships/slideLayout" Target="../slideLayouts/slideLayout281.xml"/><Relationship Id="rId29" Type="http://schemas.openxmlformats.org/officeDocument/2006/relationships/slideLayout" Target="../slideLayouts/slideLayout283.xml"/><Relationship Id="rId11" Type="http://schemas.openxmlformats.org/officeDocument/2006/relationships/slideLayout" Target="../slideLayouts/slideLayout265.xml"/><Relationship Id="rId10" Type="http://schemas.openxmlformats.org/officeDocument/2006/relationships/slideLayout" Target="../slideLayouts/slideLayout264.xml"/><Relationship Id="rId13" Type="http://schemas.openxmlformats.org/officeDocument/2006/relationships/slideLayout" Target="../slideLayouts/slideLayout267.xml"/><Relationship Id="rId12" Type="http://schemas.openxmlformats.org/officeDocument/2006/relationships/slideLayout" Target="../slideLayouts/slideLayout266.xml"/><Relationship Id="rId15" Type="http://schemas.openxmlformats.org/officeDocument/2006/relationships/slideLayout" Target="../slideLayouts/slideLayout269.xml"/><Relationship Id="rId14" Type="http://schemas.openxmlformats.org/officeDocument/2006/relationships/slideLayout" Target="../slideLayouts/slideLayout268.xml"/><Relationship Id="rId17" Type="http://schemas.openxmlformats.org/officeDocument/2006/relationships/slideLayout" Target="../slideLayouts/slideLayout271.xml"/><Relationship Id="rId16" Type="http://schemas.openxmlformats.org/officeDocument/2006/relationships/slideLayout" Target="../slideLayouts/slideLayout270.xml"/><Relationship Id="rId19" Type="http://schemas.openxmlformats.org/officeDocument/2006/relationships/slideLayout" Target="../slideLayouts/slideLayout273.xml"/><Relationship Id="rId18" Type="http://schemas.openxmlformats.org/officeDocument/2006/relationships/slideLayout" Target="../slideLayouts/slideLayout272.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35.xml"/><Relationship Id="rId42" Type="http://schemas.openxmlformats.org/officeDocument/2006/relationships/slideLayout" Target="../slideLayouts/slideLayout337.xml"/><Relationship Id="rId41" Type="http://schemas.openxmlformats.org/officeDocument/2006/relationships/slideLayout" Target="../slideLayouts/slideLayout336.xml"/><Relationship Id="rId44" Type="http://schemas.openxmlformats.org/officeDocument/2006/relationships/slideLayout" Target="../slideLayouts/slideLayout339.xml"/><Relationship Id="rId43" Type="http://schemas.openxmlformats.org/officeDocument/2006/relationships/slideLayout" Target="../slideLayouts/slideLayout338.xml"/><Relationship Id="rId46" Type="http://schemas.openxmlformats.org/officeDocument/2006/relationships/slideLayout" Target="../slideLayouts/slideLayout341.xml"/><Relationship Id="rId45" Type="http://schemas.openxmlformats.org/officeDocument/2006/relationships/slideLayout" Target="../slideLayouts/slideLayout340.xml"/><Relationship Id="rId1" Type="http://schemas.openxmlformats.org/officeDocument/2006/relationships/slideLayout" Target="../slideLayouts/slideLayout296.xml"/><Relationship Id="rId2" Type="http://schemas.openxmlformats.org/officeDocument/2006/relationships/slideLayout" Target="../slideLayouts/slideLayout297.xml"/><Relationship Id="rId3" Type="http://schemas.openxmlformats.org/officeDocument/2006/relationships/slideLayout" Target="../slideLayouts/slideLayout298.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48" Type="http://schemas.openxmlformats.org/officeDocument/2006/relationships/slideLayout" Target="../slideLayouts/slideLayout343.xml"/><Relationship Id="rId47" Type="http://schemas.openxmlformats.org/officeDocument/2006/relationships/slideLayout" Target="../slideLayouts/slideLayout342.xml"/><Relationship Id="rId49" Type="http://schemas.openxmlformats.org/officeDocument/2006/relationships/slideLayout" Target="../slideLayouts/slideLayout344.xml"/><Relationship Id="rId5" Type="http://schemas.openxmlformats.org/officeDocument/2006/relationships/slideLayout" Target="../slideLayouts/slideLayout300.xml"/><Relationship Id="rId6" Type="http://schemas.openxmlformats.org/officeDocument/2006/relationships/slideLayout" Target="../slideLayouts/slideLayout301.xml"/><Relationship Id="rId7" Type="http://schemas.openxmlformats.org/officeDocument/2006/relationships/slideLayout" Target="../slideLayouts/slideLayout302.xml"/><Relationship Id="rId8" Type="http://schemas.openxmlformats.org/officeDocument/2006/relationships/slideLayout" Target="../slideLayouts/slideLayout303.xml"/><Relationship Id="rId31" Type="http://schemas.openxmlformats.org/officeDocument/2006/relationships/slideLayout" Target="../slideLayouts/slideLayout326.xml"/><Relationship Id="rId30" Type="http://schemas.openxmlformats.org/officeDocument/2006/relationships/slideLayout" Target="../slideLayouts/slideLayout325.xml"/><Relationship Id="rId33" Type="http://schemas.openxmlformats.org/officeDocument/2006/relationships/slideLayout" Target="../slideLayouts/slideLayout328.xml"/><Relationship Id="rId32" Type="http://schemas.openxmlformats.org/officeDocument/2006/relationships/slideLayout" Target="../slideLayouts/slideLayout327.xml"/><Relationship Id="rId35" Type="http://schemas.openxmlformats.org/officeDocument/2006/relationships/slideLayout" Target="../slideLayouts/slideLayout330.xml"/><Relationship Id="rId34" Type="http://schemas.openxmlformats.org/officeDocument/2006/relationships/slideLayout" Target="../slideLayouts/slideLayout329.xml"/><Relationship Id="rId37" Type="http://schemas.openxmlformats.org/officeDocument/2006/relationships/slideLayout" Target="../slideLayouts/slideLayout332.xml"/><Relationship Id="rId36" Type="http://schemas.openxmlformats.org/officeDocument/2006/relationships/slideLayout" Target="../slideLayouts/slideLayout331.xml"/><Relationship Id="rId39" Type="http://schemas.openxmlformats.org/officeDocument/2006/relationships/slideLayout" Target="../slideLayouts/slideLayout334.xml"/><Relationship Id="rId38" Type="http://schemas.openxmlformats.org/officeDocument/2006/relationships/slideLayout" Target="../slideLayouts/slideLayout333.xml"/><Relationship Id="rId20" Type="http://schemas.openxmlformats.org/officeDocument/2006/relationships/slideLayout" Target="../slideLayouts/slideLayout315.xml"/><Relationship Id="rId22" Type="http://schemas.openxmlformats.org/officeDocument/2006/relationships/slideLayout" Target="../slideLayouts/slideLayout317.xml"/><Relationship Id="rId21" Type="http://schemas.openxmlformats.org/officeDocument/2006/relationships/slideLayout" Target="../slideLayouts/slideLayout316.xml"/><Relationship Id="rId24" Type="http://schemas.openxmlformats.org/officeDocument/2006/relationships/slideLayout" Target="../slideLayouts/slideLayout319.xml"/><Relationship Id="rId23" Type="http://schemas.openxmlformats.org/officeDocument/2006/relationships/slideLayout" Target="../slideLayouts/slideLayout318.xml"/><Relationship Id="rId26" Type="http://schemas.openxmlformats.org/officeDocument/2006/relationships/slideLayout" Target="../slideLayouts/slideLayout321.xml"/><Relationship Id="rId25" Type="http://schemas.openxmlformats.org/officeDocument/2006/relationships/slideLayout" Target="../slideLayouts/slideLayout320.xml"/><Relationship Id="rId28" Type="http://schemas.openxmlformats.org/officeDocument/2006/relationships/slideLayout" Target="../slideLayouts/slideLayout323.xml"/><Relationship Id="rId27" Type="http://schemas.openxmlformats.org/officeDocument/2006/relationships/slideLayout" Target="../slideLayouts/slideLayout322.xml"/><Relationship Id="rId29" Type="http://schemas.openxmlformats.org/officeDocument/2006/relationships/slideLayout" Target="../slideLayouts/slideLayout324.xml"/><Relationship Id="rId51" Type="http://schemas.openxmlformats.org/officeDocument/2006/relationships/slideLayout" Target="../slideLayouts/slideLayout346.xml"/><Relationship Id="rId50" Type="http://schemas.openxmlformats.org/officeDocument/2006/relationships/slideLayout" Target="../slideLayouts/slideLayout345.xml"/><Relationship Id="rId53" Type="http://schemas.openxmlformats.org/officeDocument/2006/relationships/slideLayout" Target="../slideLayouts/slideLayout348.xml"/><Relationship Id="rId52" Type="http://schemas.openxmlformats.org/officeDocument/2006/relationships/slideLayout" Target="../slideLayouts/slideLayout347.xml"/><Relationship Id="rId11" Type="http://schemas.openxmlformats.org/officeDocument/2006/relationships/slideLayout" Target="../slideLayouts/slideLayout306.xml"/><Relationship Id="rId55" Type="http://schemas.openxmlformats.org/officeDocument/2006/relationships/slideLayout" Target="../slideLayouts/slideLayout350.xml"/><Relationship Id="rId10" Type="http://schemas.openxmlformats.org/officeDocument/2006/relationships/slideLayout" Target="../slideLayouts/slideLayout305.xml"/><Relationship Id="rId54" Type="http://schemas.openxmlformats.org/officeDocument/2006/relationships/slideLayout" Target="../slideLayouts/slideLayout349.xml"/><Relationship Id="rId13" Type="http://schemas.openxmlformats.org/officeDocument/2006/relationships/slideLayout" Target="../slideLayouts/slideLayout308.xml"/><Relationship Id="rId57" Type="http://schemas.openxmlformats.org/officeDocument/2006/relationships/slideLayout" Target="../slideLayouts/slideLayout352.xml"/><Relationship Id="rId12" Type="http://schemas.openxmlformats.org/officeDocument/2006/relationships/slideLayout" Target="../slideLayouts/slideLayout307.xml"/><Relationship Id="rId56" Type="http://schemas.openxmlformats.org/officeDocument/2006/relationships/slideLayout" Target="../slideLayouts/slideLayout351.xml"/><Relationship Id="rId15" Type="http://schemas.openxmlformats.org/officeDocument/2006/relationships/slideLayout" Target="../slideLayouts/slideLayout310.xml"/><Relationship Id="rId14" Type="http://schemas.openxmlformats.org/officeDocument/2006/relationships/slideLayout" Target="../slideLayouts/slideLayout309.xml"/><Relationship Id="rId58" Type="http://schemas.openxmlformats.org/officeDocument/2006/relationships/theme" Target="../theme/theme2.xml"/><Relationship Id="rId17" Type="http://schemas.openxmlformats.org/officeDocument/2006/relationships/slideLayout" Target="../slideLayouts/slideLayout312.xml"/><Relationship Id="rId16" Type="http://schemas.openxmlformats.org/officeDocument/2006/relationships/slideLayout" Target="../slideLayouts/slideLayout311.xml"/><Relationship Id="rId19" Type="http://schemas.openxmlformats.org/officeDocument/2006/relationships/slideLayout" Target="../slideLayouts/slideLayout314.xml"/><Relationship Id="rId18" Type="http://schemas.openxmlformats.org/officeDocument/2006/relationships/slideLayout" Target="../slideLayouts/slideLayout313.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 Id="rId20" Type="http://schemas.openxmlformats.org/officeDocument/2006/relationships/slideLayout" Target="../slideLayouts/slideLayout371.xml"/><Relationship Id="rId21" Type="http://schemas.openxmlformats.org/officeDocument/2006/relationships/theme" Target="../theme/theme7.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5" Type="http://schemas.openxmlformats.org/officeDocument/2006/relationships/slideLayout" Target="../slideLayouts/slideLayout366.xml"/><Relationship Id="rId14" Type="http://schemas.openxmlformats.org/officeDocument/2006/relationships/slideLayout" Target="../slideLayouts/slideLayout365.xml"/><Relationship Id="rId17" Type="http://schemas.openxmlformats.org/officeDocument/2006/relationships/slideLayout" Target="../slideLayouts/slideLayout368.xml"/><Relationship Id="rId16" Type="http://schemas.openxmlformats.org/officeDocument/2006/relationships/slideLayout" Target="../slideLayouts/slideLayout367.xml"/><Relationship Id="rId19" Type="http://schemas.openxmlformats.org/officeDocument/2006/relationships/slideLayout" Target="../slideLayouts/slideLayout370.xml"/><Relationship Id="rId18" Type="http://schemas.openxmlformats.org/officeDocument/2006/relationships/slideLayout" Target="../slideLayouts/slideLayout3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 name="Google Shape;8;p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5" name="Shape 885"/>
        <p:cNvGrpSpPr/>
        <p:nvPr/>
      </p:nvGrpSpPr>
      <p:grpSpPr>
        <a:xfrm>
          <a:off x="0" y="0"/>
          <a:ext cx="0" cy="0"/>
          <a:chOff x="0" y="0"/>
          <a:chExt cx="0" cy="0"/>
        </a:xfrm>
      </p:grpSpPr>
      <p:sp>
        <p:nvSpPr>
          <p:cNvPr id="886" name="Google Shape;886;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7" name="Google Shape;887;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88" name="Google Shape;888;p4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0" name="Shape 1880"/>
        <p:cNvGrpSpPr/>
        <p:nvPr/>
      </p:nvGrpSpPr>
      <p:grpSpPr>
        <a:xfrm>
          <a:off x="0" y="0"/>
          <a:ext cx="0" cy="0"/>
          <a:chOff x="0" y="0"/>
          <a:chExt cx="0" cy="0"/>
        </a:xfrm>
      </p:grpSpPr>
      <p:sp>
        <p:nvSpPr>
          <p:cNvPr id="1881" name="Google Shape;1881;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82" name="Google Shape;1882;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marR="0" rtl="0" algn="l">
              <a:lnSpc>
                <a:spcPct val="115000"/>
              </a:lnSpc>
              <a:spcBef>
                <a:spcPts val="0"/>
              </a:spcBef>
              <a:spcAft>
                <a:spcPts val="0"/>
              </a:spcAft>
              <a:buClr>
                <a:schemeClr val="dk1"/>
              </a:buClr>
              <a:buSzPts val="1900"/>
              <a:buFont typeface="Poppins SemiBold"/>
              <a:buChar char="●"/>
              <a:defRPr b="0" i="0" sz="3000" u="none" cap="none" strike="noStrike">
                <a:solidFill>
                  <a:schemeClr val="dk2"/>
                </a:solidFill>
                <a:latin typeface="Poppins SemiBold"/>
                <a:ea typeface="Poppins SemiBold"/>
                <a:cs typeface="Poppins SemiBold"/>
                <a:sym typeface="Poppins SemiBold"/>
              </a:defRPr>
            </a:lvl1pPr>
            <a:lvl2pPr indent="-330200" lvl="1" marL="914400" marR="0" rtl="0" algn="l">
              <a:lnSpc>
                <a:spcPct val="115000"/>
              </a:lnSpc>
              <a:spcBef>
                <a:spcPts val="0"/>
              </a:spcBef>
              <a:spcAft>
                <a:spcPts val="0"/>
              </a:spcAft>
              <a:buClr>
                <a:schemeClr val="dk1"/>
              </a:buClr>
              <a:buSzPts val="1600"/>
              <a:buFont typeface="Merriweather Light"/>
              <a:buChar char="●"/>
              <a:defRPr b="0" i="0" sz="2400" u="none" cap="none" strike="noStrike">
                <a:solidFill>
                  <a:schemeClr val="dk2"/>
                </a:solidFill>
                <a:latin typeface="Merriweather Light"/>
                <a:ea typeface="Merriweather Light"/>
                <a:cs typeface="Merriweather Light"/>
                <a:sym typeface="Merriweather Light"/>
              </a:defRPr>
            </a:lvl2pPr>
            <a:lvl3pPr indent="-342900" lvl="2" marL="1371600" marR="0" rtl="0" algn="l">
              <a:lnSpc>
                <a:spcPct val="115000"/>
              </a:lnSpc>
              <a:spcBef>
                <a:spcPts val="0"/>
              </a:spcBef>
              <a:spcAft>
                <a:spcPts val="0"/>
              </a:spcAft>
              <a:buClr>
                <a:schemeClr val="dk2"/>
              </a:buClr>
              <a:buSzPts val="1800"/>
              <a:buFont typeface="Merriweather Light"/>
              <a:buChar char="■"/>
              <a:defRPr b="0" i="0" sz="1800" u="none" cap="none" strike="noStrike">
                <a:solidFill>
                  <a:schemeClr val="dk2"/>
                </a:solidFill>
                <a:latin typeface="Merriweather Light"/>
                <a:ea typeface="Merriweather Light"/>
                <a:cs typeface="Merriweather Light"/>
                <a:sym typeface="Merriweather Light"/>
              </a:defRPr>
            </a:lvl3pPr>
            <a:lvl4pPr indent="-330200" lvl="3" marL="1828800" marR="0" rtl="0" algn="l">
              <a:lnSpc>
                <a:spcPct val="115000"/>
              </a:lnSpc>
              <a:spcBef>
                <a:spcPts val="0"/>
              </a:spcBef>
              <a:spcAft>
                <a:spcPts val="0"/>
              </a:spcAft>
              <a:buClr>
                <a:schemeClr val="dk2"/>
              </a:buClr>
              <a:buSzPts val="1600"/>
              <a:buFont typeface="Merriweather Light"/>
              <a:buChar char="●"/>
              <a:defRPr b="0" i="0" sz="1600" u="none" cap="none" strike="noStrike">
                <a:solidFill>
                  <a:schemeClr val="dk2"/>
                </a:solidFill>
                <a:latin typeface="Merriweather Light"/>
                <a:ea typeface="Merriweather Light"/>
                <a:cs typeface="Merriweather Light"/>
                <a:sym typeface="Merriweather Light"/>
              </a:defRPr>
            </a:lvl4pPr>
            <a:lvl5pPr indent="-330200" lvl="4" marL="2286000" marR="0" rtl="0" algn="l">
              <a:lnSpc>
                <a:spcPct val="115000"/>
              </a:lnSpc>
              <a:spcBef>
                <a:spcPts val="0"/>
              </a:spcBef>
              <a:spcAft>
                <a:spcPts val="0"/>
              </a:spcAft>
              <a:buClr>
                <a:schemeClr val="dk1"/>
              </a:buClr>
              <a:buSzPts val="1600"/>
              <a:buFont typeface="Poppins SemiBold"/>
              <a:buChar char="○"/>
              <a:defRPr b="0" i="0" sz="1600" u="none" cap="none" strike="noStrike">
                <a:solidFill>
                  <a:schemeClr val="dk1"/>
                </a:solidFill>
                <a:latin typeface="Poppins SemiBold"/>
                <a:ea typeface="Poppins SemiBold"/>
                <a:cs typeface="Poppins SemiBold"/>
                <a:sym typeface="Poppins SemiBold"/>
              </a:defRPr>
            </a:lvl5pPr>
            <a:lvl6pPr indent="-317500" lvl="5" marL="27432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6pPr>
            <a:lvl7pPr indent="-317500" lvl="6" marL="32004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7pPr>
            <a:lvl8pPr indent="-317500" lvl="7" marL="36576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1883" name="Google Shape;1883;p10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76" name="Shape 2176"/>
        <p:cNvGrpSpPr/>
        <p:nvPr/>
      </p:nvGrpSpPr>
      <p:grpSpPr>
        <a:xfrm>
          <a:off x="0" y="0"/>
          <a:ext cx="0" cy="0"/>
          <a:chOff x="0" y="0"/>
          <a:chExt cx="0" cy="0"/>
        </a:xfrm>
      </p:grpSpPr>
      <p:sp>
        <p:nvSpPr>
          <p:cNvPr id="2177" name="Google Shape;2177;p145"/>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12" name="Shape 2712"/>
        <p:cNvGrpSpPr/>
        <p:nvPr/>
      </p:nvGrpSpPr>
      <p:grpSpPr>
        <a:xfrm>
          <a:off x="0" y="0"/>
          <a:ext cx="0" cy="0"/>
          <a:chOff x="0" y="0"/>
          <a:chExt cx="0" cy="0"/>
        </a:xfrm>
      </p:grpSpPr>
      <p:sp>
        <p:nvSpPr>
          <p:cNvPr id="2713" name="Google Shape;2713;p18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1" name="Shape 3151"/>
        <p:cNvGrpSpPr/>
        <p:nvPr/>
      </p:nvGrpSpPr>
      <p:grpSpPr>
        <a:xfrm>
          <a:off x="0" y="0"/>
          <a:ext cx="0" cy="0"/>
          <a:chOff x="0" y="0"/>
          <a:chExt cx="0" cy="0"/>
        </a:xfrm>
      </p:grpSpPr>
      <p:sp>
        <p:nvSpPr>
          <p:cNvPr id="3152" name="Google Shape;3152;p209"/>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 id="2147483901"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72" name="Shape 3872"/>
        <p:cNvGrpSpPr/>
        <p:nvPr/>
      </p:nvGrpSpPr>
      <p:grpSpPr>
        <a:xfrm>
          <a:off x="0" y="0"/>
          <a:ext cx="0" cy="0"/>
          <a:chOff x="0" y="0"/>
          <a:chExt cx="0" cy="0"/>
        </a:xfrm>
      </p:grpSpPr>
      <p:sp>
        <p:nvSpPr>
          <p:cNvPr id="3873" name="Google Shape;3873;p261"/>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 id="2147483937" r:id="rId36"/>
    <p:sldLayoutId id="2147483938" r:id="rId37"/>
    <p:sldLayoutId id="2147483939" r:id="rId38"/>
    <p:sldLayoutId id="2147483940" r:id="rId39"/>
    <p:sldLayoutId id="2147483941" r:id="rId40"/>
    <p:sldLayoutId id="2147483942"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31" name="Shape 4431"/>
        <p:cNvGrpSpPr/>
        <p:nvPr/>
      </p:nvGrpSpPr>
      <p:grpSpPr>
        <a:xfrm>
          <a:off x="0" y="0"/>
          <a:ext cx="0" cy="0"/>
          <a:chOff x="0" y="0"/>
          <a:chExt cx="0" cy="0"/>
        </a:xfrm>
      </p:grpSpPr>
      <p:sp>
        <p:nvSpPr>
          <p:cNvPr id="4432" name="Google Shape;4432;p303"/>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 id="2147483978" r:id="rId36"/>
    <p:sldLayoutId id="2147483979" r:id="rId37"/>
    <p:sldLayoutId id="2147483980" r:id="rId38"/>
    <p:sldLayoutId id="2147483981" r:id="rId39"/>
    <p:sldLayoutId id="2147483982" r:id="rId40"/>
    <p:sldLayoutId id="2147483983" r:id="rId41"/>
    <p:sldLayoutId id="2147483984" r:id="rId42"/>
    <p:sldLayoutId id="2147483985" r:id="rId43"/>
    <p:sldLayoutId id="2147483986" r:id="rId44"/>
    <p:sldLayoutId id="2147483987" r:id="rId45"/>
    <p:sldLayoutId id="2147483988" r:id="rId46"/>
    <p:sldLayoutId id="2147483989" r:id="rId47"/>
    <p:sldLayoutId id="2147483990" r:id="rId48"/>
    <p:sldLayoutId id="2147483991" r:id="rId49"/>
    <p:sldLayoutId id="2147483992" r:id="rId50"/>
    <p:sldLayoutId id="2147483993" r:id="rId51"/>
    <p:sldLayoutId id="2147483994" r:id="rId52"/>
    <p:sldLayoutId id="2147483995" r:id="rId53"/>
    <p:sldLayoutId id="2147483996" r:id="rId54"/>
    <p:sldLayoutId id="2147483997" r:id="rId55"/>
    <p:sldLayoutId id="2147483998" r:id="rId56"/>
    <p:sldLayoutId id="2147483999"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79" name="Shape 5179"/>
        <p:cNvGrpSpPr/>
        <p:nvPr/>
      </p:nvGrpSpPr>
      <p:grpSpPr>
        <a:xfrm>
          <a:off x="0" y="0"/>
          <a:ext cx="0" cy="0"/>
          <a:chOff x="0" y="0"/>
          <a:chExt cx="0" cy="0"/>
        </a:xfrm>
      </p:grpSpPr>
      <p:sp>
        <p:nvSpPr>
          <p:cNvPr id="5180" name="Google Shape;5180;p361"/>
          <p:cNvSpPr txBox="1"/>
          <p:nvPr>
            <p:ph idx="12" type="sldNum"/>
          </p:nvPr>
        </p:nvSpPr>
        <p:spPr>
          <a:xfrm>
            <a:off x="8402906" y="4678200"/>
            <a:ext cx="5805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9F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181" name="Google Shape;5181;p361"/>
          <p:cNvSpPr txBox="1"/>
          <p:nvPr>
            <p:ph type="title"/>
          </p:nvPr>
        </p:nvSpPr>
        <p:spPr>
          <a:xfrm>
            <a:off x="347869" y="235369"/>
            <a:ext cx="6359100" cy="744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182" name="Google Shape;5182;p361"/>
          <p:cNvSpPr txBox="1"/>
          <p:nvPr>
            <p:ph idx="1" type="body"/>
          </p:nvPr>
        </p:nvSpPr>
        <p:spPr>
          <a:xfrm>
            <a:off x="437981" y="1082588"/>
            <a:ext cx="7321200" cy="3344400"/>
          </a:xfrm>
          <a:prstGeom prst="rect">
            <a:avLst/>
          </a:prstGeom>
          <a:noFill/>
          <a:ln>
            <a:noFill/>
          </a:ln>
        </p:spPr>
        <p:txBody>
          <a:bodyPr anchorCtr="0" anchor="t" bIns="0" lIns="0" spcFirstLastPara="1" rIns="0" wrap="square" tIns="0">
            <a:noAutofit/>
          </a:bodyPr>
          <a:lstStyle>
            <a:lvl1pPr indent="-298450" lvl="0" marL="457200" marR="0" rtl="0" algn="l">
              <a:lnSpc>
                <a:spcPct val="115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15000"/>
              </a:lnSpc>
              <a:spcBef>
                <a:spcPts val="9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15000"/>
              </a:lnSpc>
              <a:spcBef>
                <a:spcPts val="900"/>
              </a:spcBef>
              <a:spcAft>
                <a:spcPts val="9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262.png"/><Relationship Id="rId4" Type="http://schemas.openxmlformats.org/officeDocument/2006/relationships/image" Target="../media/image4.png"/><Relationship Id="rId5" Type="http://schemas.openxmlformats.org/officeDocument/2006/relationships/image" Target="../media/image2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0.xml"/><Relationship Id="rId3" Type="http://schemas.openxmlformats.org/officeDocument/2006/relationships/image" Target="../media/image263.png"/><Relationship Id="rId4" Type="http://schemas.openxmlformats.org/officeDocument/2006/relationships/image" Target="../media/image233.png"/><Relationship Id="rId5" Type="http://schemas.openxmlformats.org/officeDocument/2006/relationships/image" Target="../media/image2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notesSlide" Target="../notesSlides/notesSlide12.xml"/><Relationship Id="rId3" Type="http://schemas.openxmlformats.org/officeDocument/2006/relationships/image" Target="../media/image2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3.xml"/><Relationship Id="rId2" Type="http://schemas.openxmlformats.org/officeDocument/2006/relationships/notesSlide" Target="../notesSlides/notesSlide16.xml"/><Relationship Id="rId3" Type="http://schemas.openxmlformats.org/officeDocument/2006/relationships/image" Target="../media/image229.png"/><Relationship Id="rId4" Type="http://schemas.openxmlformats.org/officeDocument/2006/relationships/image" Target="../media/image234.png"/><Relationship Id="rId9" Type="http://schemas.openxmlformats.org/officeDocument/2006/relationships/image" Target="../media/image236.png"/><Relationship Id="rId5" Type="http://schemas.openxmlformats.org/officeDocument/2006/relationships/image" Target="../media/image235.png"/><Relationship Id="rId6" Type="http://schemas.openxmlformats.org/officeDocument/2006/relationships/image" Target="../media/image239.png"/><Relationship Id="rId7" Type="http://schemas.openxmlformats.org/officeDocument/2006/relationships/image" Target="../media/image244.png"/><Relationship Id="rId8" Type="http://schemas.openxmlformats.org/officeDocument/2006/relationships/image" Target="../media/image237.png"/><Relationship Id="rId20" Type="http://schemas.openxmlformats.org/officeDocument/2006/relationships/image" Target="../media/image251.png"/><Relationship Id="rId22" Type="http://schemas.openxmlformats.org/officeDocument/2006/relationships/image" Target="../media/image249.png"/><Relationship Id="rId21" Type="http://schemas.openxmlformats.org/officeDocument/2006/relationships/image" Target="../media/image255.png"/><Relationship Id="rId24" Type="http://schemas.openxmlformats.org/officeDocument/2006/relationships/image" Target="../media/image250.png"/><Relationship Id="rId23" Type="http://schemas.openxmlformats.org/officeDocument/2006/relationships/image" Target="../media/image252.png"/><Relationship Id="rId11" Type="http://schemas.openxmlformats.org/officeDocument/2006/relationships/image" Target="../media/image253.png"/><Relationship Id="rId10" Type="http://schemas.openxmlformats.org/officeDocument/2006/relationships/image" Target="../media/image240.png"/><Relationship Id="rId13" Type="http://schemas.openxmlformats.org/officeDocument/2006/relationships/image" Target="../media/image246.png"/><Relationship Id="rId12" Type="http://schemas.openxmlformats.org/officeDocument/2006/relationships/image" Target="../media/image241.png"/><Relationship Id="rId15" Type="http://schemas.openxmlformats.org/officeDocument/2006/relationships/image" Target="../media/image238.png"/><Relationship Id="rId14" Type="http://schemas.openxmlformats.org/officeDocument/2006/relationships/image" Target="../media/image245.png"/><Relationship Id="rId17" Type="http://schemas.openxmlformats.org/officeDocument/2006/relationships/image" Target="../media/image256.png"/><Relationship Id="rId16" Type="http://schemas.openxmlformats.org/officeDocument/2006/relationships/image" Target="../media/image243.png"/><Relationship Id="rId19" Type="http://schemas.openxmlformats.org/officeDocument/2006/relationships/image" Target="../media/image247.png"/><Relationship Id="rId18" Type="http://schemas.openxmlformats.org/officeDocument/2006/relationships/image" Target="../media/image2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2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1.xml"/><Relationship Id="rId3" Type="http://schemas.openxmlformats.org/officeDocument/2006/relationships/image" Target="../media/image26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5.xml"/><Relationship Id="rId3" Type="http://schemas.openxmlformats.org/officeDocument/2006/relationships/image" Target="../media/image242.png"/><Relationship Id="rId4" Type="http://schemas.openxmlformats.org/officeDocument/2006/relationships/image" Target="../media/image254.png"/><Relationship Id="rId9" Type="http://schemas.openxmlformats.org/officeDocument/2006/relationships/image" Target="../media/image228.png"/><Relationship Id="rId5" Type="http://schemas.openxmlformats.org/officeDocument/2006/relationships/image" Target="../media/image232.png"/><Relationship Id="rId6" Type="http://schemas.openxmlformats.org/officeDocument/2006/relationships/image" Target="../media/image219.png"/><Relationship Id="rId7" Type="http://schemas.openxmlformats.org/officeDocument/2006/relationships/image" Target="../media/image214.png"/><Relationship Id="rId8" Type="http://schemas.openxmlformats.org/officeDocument/2006/relationships/image" Target="../media/image218.png"/><Relationship Id="rId11" Type="http://schemas.openxmlformats.org/officeDocument/2006/relationships/image" Target="../media/image224.png"/><Relationship Id="rId10" Type="http://schemas.openxmlformats.org/officeDocument/2006/relationships/image" Target="../media/image216.png"/><Relationship Id="rId13" Type="http://schemas.openxmlformats.org/officeDocument/2006/relationships/image" Target="../media/image260.png"/><Relationship Id="rId12" Type="http://schemas.openxmlformats.org/officeDocument/2006/relationships/image" Target="../media/image2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6.xml"/><Relationship Id="rId3" Type="http://schemas.openxmlformats.org/officeDocument/2006/relationships/image" Target="../media/image254.png"/><Relationship Id="rId4" Type="http://schemas.openxmlformats.org/officeDocument/2006/relationships/image" Target="../media/image242.png"/><Relationship Id="rId5" Type="http://schemas.openxmlformats.org/officeDocument/2006/relationships/image" Target="../media/image2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2" name="Shape 5292"/>
        <p:cNvGrpSpPr/>
        <p:nvPr/>
      </p:nvGrpSpPr>
      <p:grpSpPr>
        <a:xfrm>
          <a:off x="0" y="0"/>
          <a:ext cx="0" cy="0"/>
          <a:chOff x="0" y="0"/>
          <a:chExt cx="0" cy="0"/>
        </a:xfrm>
      </p:grpSpPr>
      <p:pic>
        <p:nvPicPr>
          <p:cNvPr id="5293" name="Google Shape;5293;p381"/>
          <p:cNvPicPr preferRelativeResize="0"/>
          <p:nvPr/>
        </p:nvPicPr>
        <p:blipFill rotWithShape="1">
          <a:blip r:embed="rId3">
            <a:alphaModFix/>
          </a:blip>
          <a:srcRect b="2078" l="0" r="0" t="10577"/>
          <a:stretch/>
        </p:blipFill>
        <p:spPr>
          <a:xfrm>
            <a:off x="0" y="0"/>
            <a:ext cx="9144000" cy="5195351"/>
          </a:xfrm>
          <a:prstGeom prst="rect">
            <a:avLst/>
          </a:prstGeom>
          <a:noFill/>
          <a:ln>
            <a:noFill/>
          </a:ln>
        </p:spPr>
      </p:pic>
      <p:pic>
        <p:nvPicPr>
          <p:cNvPr id="5294" name="Google Shape;5294;p381"/>
          <p:cNvPicPr preferRelativeResize="0"/>
          <p:nvPr/>
        </p:nvPicPr>
        <p:blipFill rotWithShape="1">
          <a:blip r:embed="rId4">
            <a:alphaModFix/>
          </a:blip>
          <a:srcRect b="59" l="0" r="0" t="49"/>
          <a:stretch/>
        </p:blipFill>
        <p:spPr>
          <a:xfrm>
            <a:off x="306951" y="324000"/>
            <a:ext cx="1795853" cy="322200"/>
          </a:xfrm>
          <a:prstGeom prst="rect">
            <a:avLst/>
          </a:prstGeom>
          <a:noFill/>
          <a:ln>
            <a:noFill/>
          </a:ln>
        </p:spPr>
      </p:pic>
      <p:sp>
        <p:nvSpPr>
          <p:cNvPr id="5295" name="Google Shape;5295;p381"/>
          <p:cNvSpPr txBox="1"/>
          <p:nvPr/>
        </p:nvSpPr>
        <p:spPr>
          <a:xfrm>
            <a:off x="6862800" y="4709875"/>
            <a:ext cx="20529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5296" name="Google Shape;5296;p381"/>
          <p:cNvSpPr txBox="1"/>
          <p:nvPr>
            <p:ph type="title"/>
          </p:nvPr>
        </p:nvSpPr>
        <p:spPr>
          <a:xfrm>
            <a:off x="157554" y="1920200"/>
            <a:ext cx="5517000" cy="225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Develop &amp; Release</a:t>
            </a:r>
            <a:endParaRPr sz="3400"/>
          </a:p>
          <a:p>
            <a:pPr indent="0" lvl="0" marL="0" rtl="0" algn="l">
              <a:spcBef>
                <a:spcPts val="0"/>
              </a:spcBef>
              <a:spcAft>
                <a:spcPts val="0"/>
              </a:spcAft>
              <a:buNone/>
            </a:pPr>
            <a:r>
              <a:rPr lang="en" sz="3400"/>
              <a:t>with Confidence</a:t>
            </a:r>
            <a:endParaRPr sz="3400"/>
          </a:p>
          <a:p>
            <a:pPr indent="0" lvl="0" marL="0" rtl="0" algn="l">
              <a:lnSpc>
                <a:spcPct val="100000"/>
              </a:lnSpc>
              <a:spcBef>
                <a:spcPts val="0"/>
              </a:spcBef>
              <a:spcAft>
                <a:spcPts val="0"/>
              </a:spcAft>
              <a:buSzPts val="3000"/>
              <a:buNone/>
            </a:pPr>
            <a:r>
              <a:t/>
            </a:r>
            <a:endParaRPr sz="3400"/>
          </a:p>
          <a:p>
            <a:pPr indent="0" lvl="0" marL="0" rtl="0" algn="l">
              <a:lnSpc>
                <a:spcPct val="100000"/>
              </a:lnSpc>
              <a:spcBef>
                <a:spcPts val="0"/>
              </a:spcBef>
              <a:spcAft>
                <a:spcPts val="0"/>
              </a:spcAft>
              <a:buSzPts val="3000"/>
              <a:buNone/>
            </a:pPr>
            <a:r>
              <a:rPr lang="en" sz="1200"/>
              <a:t>Paul Buote, Strategic Account Executive</a:t>
            </a:r>
            <a:endParaRPr sz="1200"/>
          </a:p>
          <a:p>
            <a:pPr indent="0" lvl="0" marL="0" rtl="0" algn="l">
              <a:lnSpc>
                <a:spcPct val="100000"/>
              </a:lnSpc>
              <a:spcBef>
                <a:spcPts val="0"/>
              </a:spcBef>
              <a:spcAft>
                <a:spcPts val="0"/>
              </a:spcAft>
              <a:buSzPts val="3000"/>
              <a:buNone/>
            </a:pPr>
            <a:r>
              <a:rPr lang="en" sz="1200"/>
              <a:t>Mandy Tong, Sr Customer Success Manager</a:t>
            </a:r>
            <a:endParaRPr sz="1200"/>
          </a:p>
          <a:p>
            <a:pPr indent="0" lvl="0" marL="0" rtl="0" algn="l">
              <a:lnSpc>
                <a:spcPct val="100000"/>
              </a:lnSpc>
              <a:spcBef>
                <a:spcPts val="0"/>
              </a:spcBef>
              <a:spcAft>
                <a:spcPts val="0"/>
              </a:spcAft>
              <a:buSzPts val="3000"/>
              <a:buNone/>
            </a:pPr>
            <a:r>
              <a:rPr lang="en" sz="1200"/>
              <a:t>Parth Patel, Sr Solutions Engineer</a:t>
            </a:r>
            <a:endParaRPr sz="1200"/>
          </a:p>
        </p:txBody>
      </p:sp>
      <p:sp>
        <p:nvSpPr>
          <p:cNvPr id="5297" name="Google Shape;5297;p381"/>
          <p:cNvSpPr txBox="1"/>
          <p:nvPr>
            <p:ph idx="3" type="title"/>
          </p:nvPr>
        </p:nvSpPr>
        <p:spPr>
          <a:xfrm>
            <a:off x="4734000" y="4703200"/>
            <a:ext cx="1890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700"/>
              <a:buNone/>
            </a:pPr>
            <a:r>
              <a:rPr lang="en"/>
              <a:t>Nov, 2023</a:t>
            </a:r>
            <a:endParaRPr/>
          </a:p>
        </p:txBody>
      </p:sp>
      <p:grpSp>
        <p:nvGrpSpPr>
          <p:cNvPr id="5298" name="Google Shape;5298;p381"/>
          <p:cNvGrpSpPr/>
          <p:nvPr/>
        </p:nvGrpSpPr>
        <p:grpSpPr>
          <a:xfrm>
            <a:off x="5613689" y="8757"/>
            <a:ext cx="3901493" cy="4164153"/>
            <a:chOff x="1335075" y="242400"/>
            <a:chExt cx="4936100" cy="5268412"/>
          </a:xfrm>
        </p:grpSpPr>
        <p:sp>
          <p:nvSpPr>
            <p:cNvPr id="5299" name="Google Shape;5299;p381"/>
            <p:cNvSpPr/>
            <p:nvPr/>
          </p:nvSpPr>
          <p:spPr>
            <a:xfrm>
              <a:off x="2611875" y="242400"/>
              <a:ext cx="2804675" cy="5187200"/>
            </a:xfrm>
            <a:custGeom>
              <a:rect b="b" l="l" r="r" t="t"/>
              <a:pathLst>
                <a:path extrusionOk="0" h="207488" w="112187">
                  <a:moveTo>
                    <a:pt x="0" y="1"/>
                  </a:moveTo>
                  <a:lnTo>
                    <a:pt x="0" y="51864"/>
                  </a:lnTo>
                  <a:lnTo>
                    <a:pt x="28064" y="51830"/>
                  </a:lnTo>
                  <a:lnTo>
                    <a:pt x="28064" y="51864"/>
                  </a:lnTo>
                  <a:cubicBezTo>
                    <a:pt x="28064" y="80478"/>
                    <a:pt x="53204" y="103761"/>
                    <a:pt x="84122" y="103761"/>
                  </a:cubicBezTo>
                  <a:cubicBezTo>
                    <a:pt x="53204" y="103761"/>
                    <a:pt x="28064" y="127010"/>
                    <a:pt x="28064" y="155624"/>
                  </a:cubicBezTo>
                  <a:lnTo>
                    <a:pt x="0" y="155624"/>
                  </a:lnTo>
                  <a:lnTo>
                    <a:pt x="0" y="207487"/>
                  </a:lnTo>
                  <a:lnTo>
                    <a:pt x="28064" y="207487"/>
                  </a:lnTo>
                  <a:cubicBezTo>
                    <a:pt x="58982" y="207487"/>
                    <a:pt x="84122" y="184204"/>
                    <a:pt x="84122" y="155624"/>
                  </a:cubicBezTo>
                  <a:lnTo>
                    <a:pt x="112186" y="155624"/>
                  </a:lnTo>
                  <a:lnTo>
                    <a:pt x="112186" y="51864"/>
                  </a:lnTo>
                  <a:lnTo>
                    <a:pt x="84122" y="51898"/>
                  </a:lnTo>
                  <a:lnTo>
                    <a:pt x="84122" y="51864"/>
                  </a:lnTo>
                  <a:cubicBezTo>
                    <a:pt x="84122" y="23284"/>
                    <a:pt x="58982" y="1"/>
                    <a:pt x="28064" y="1"/>
                  </a:cubicBez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0" name="Google Shape;5300;p381"/>
            <p:cNvSpPr/>
            <p:nvPr/>
          </p:nvSpPr>
          <p:spPr>
            <a:xfrm>
              <a:off x="1337650" y="4486375"/>
              <a:ext cx="1019750" cy="1024437"/>
            </a:xfrm>
            <a:custGeom>
              <a:rect b="b" l="l" r="r" t="t"/>
              <a:pathLst>
                <a:path extrusionOk="0" h="37729" w="40790">
                  <a:moveTo>
                    <a:pt x="20395" y="1"/>
                  </a:moveTo>
                  <a:cubicBezTo>
                    <a:pt x="9114" y="1"/>
                    <a:pt x="0" y="8461"/>
                    <a:pt x="0" y="18847"/>
                  </a:cubicBezTo>
                  <a:lnTo>
                    <a:pt x="0" y="18882"/>
                  </a:lnTo>
                  <a:cubicBezTo>
                    <a:pt x="0" y="29268"/>
                    <a:pt x="9114" y="37728"/>
                    <a:pt x="20395" y="37728"/>
                  </a:cubicBezTo>
                  <a:cubicBezTo>
                    <a:pt x="31641" y="37728"/>
                    <a:pt x="40789" y="29268"/>
                    <a:pt x="40789" y="18882"/>
                  </a:cubicBezTo>
                  <a:lnTo>
                    <a:pt x="40789" y="18847"/>
                  </a:lnTo>
                  <a:cubicBezTo>
                    <a:pt x="40789" y="8461"/>
                    <a:pt x="31641" y="1"/>
                    <a:pt x="20395" y="1"/>
                  </a:cubicBez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1" name="Google Shape;5301;p381"/>
            <p:cNvSpPr/>
            <p:nvPr/>
          </p:nvSpPr>
          <p:spPr>
            <a:xfrm>
              <a:off x="1335075" y="242400"/>
              <a:ext cx="1275950" cy="1180550"/>
            </a:xfrm>
            <a:custGeom>
              <a:rect b="b" l="l" r="r" t="t"/>
              <a:pathLst>
                <a:path extrusionOk="0" h="47222" w="51038">
                  <a:moveTo>
                    <a:pt x="25519" y="1"/>
                  </a:moveTo>
                  <a:lnTo>
                    <a:pt x="0" y="47221"/>
                  </a:lnTo>
                  <a:lnTo>
                    <a:pt x="25519" y="47221"/>
                  </a:lnTo>
                  <a:lnTo>
                    <a:pt x="51038" y="1"/>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2" name="Google Shape;5302;p381"/>
            <p:cNvSpPr/>
            <p:nvPr/>
          </p:nvSpPr>
          <p:spPr>
            <a:xfrm>
              <a:off x="5761300" y="318925"/>
              <a:ext cx="509875" cy="472075"/>
            </a:xfrm>
            <a:custGeom>
              <a:rect b="b" l="l" r="r" t="t"/>
              <a:pathLst>
                <a:path extrusionOk="0" h="18883" w="20395">
                  <a:moveTo>
                    <a:pt x="0" y="1"/>
                  </a:moveTo>
                  <a:lnTo>
                    <a:pt x="0" y="18882"/>
                  </a:lnTo>
                  <a:lnTo>
                    <a:pt x="20395" y="18882"/>
                  </a:lnTo>
                  <a:lnTo>
                    <a:pt x="20395" y="1"/>
                  </a:ln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5303" name="Google Shape;5303;p381"/>
          <p:cNvPicPr preferRelativeResize="0"/>
          <p:nvPr/>
        </p:nvPicPr>
        <p:blipFill>
          <a:blip r:embed="rId5">
            <a:alphaModFix/>
          </a:blip>
          <a:stretch>
            <a:fillRect/>
          </a:stretch>
        </p:blipFill>
        <p:spPr>
          <a:xfrm>
            <a:off x="315125" y="795056"/>
            <a:ext cx="1835063" cy="187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0" name="Shape 6220"/>
        <p:cNvGrpSpPr/>
        <p:nvPr/>
      </p:nvGrpSpPr>
      <p:grpSpPr>
        <a:xfrm>
          <a:off x="0" y="0"/>
          <a:ext cx="0" cy="0"/>
          <a:chOff x="0" y="0"/>
          <a:chExt cx="0" cy="0"/>
        </a:xfrm>
      </p:grpSpPr>
      <p:sp>
        <p:nvSpPr>
          <p:cNvPr id="6221" name="Google Shape;6221;p390"/>
          <p:cNvSpPr/>
          <p:nvPr/>
        </p:nvSpPr>
        <p:spPr>
          <a:xfrm>
            <a:off x="2895463" y="1022020"/>
            <a:ext cx="2296500" cy="183000"/>
          </a:xfrm>
          <a:prstGeom prst="roundRect">
            <a:avLst>
              <a:gd fmla="val 50000" name="adj"/>
            </a:avLst>
          </a:pr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2" name="Google Shape;6222;p390"/>
          <p:cNvSpPr/>
          <p:nvPr/>
        </p:nvSpPr>
        <p:spPr>
          <a:xfrm>
            <a:off x="2721712" y="3918788"/>
            <a:ext cx="3259800" cy="770400"/>
          </a:xfrm>
          <a:prstGeom prst="rect">
            <a:avLst/>
          </a:prstGeom>
          <a:solidFill>
            <a:srgbClr val="FFE5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223" name="Google Shape;6223;p390"/>
          <p:cNvPicPr preferRelativeResize="0"/>
          <p:nvPr/>
        </p:nvPicPr>
        <p:blipFill rotWithShape="1">
          <a:blip r:embed="rId3">
            <a:alphaModFix/>
          </a:blip>
          <a:srcRect b="0" l="20388" r="21951" t="9321"/>
          <a:stretch/>
        </p:blipFill>
        <p:spPr>
          <a:xfrm>
            <a:off x="0" y="0"/>
            <a:ext cx="2452868" cy="5143500"/>
          </a:xfrm>
          <a:prstGeom prst="rect">
            <a:avLst/>
          </a:prstGeom>
          <a:noFill/>
          <a:ln>
            <a:noFill/>
          </a:ln>
        </p:spPr>
      </p:pic>
      <p:graphicFrame>
        <p:nvGraphicFramePr>
          <p:cNvPr id="6224" name="Google Shape;6224;p390"/>
          <p:cNvGraphicFramePr/>
          <p:nvPr/>
        </p:nvGraphicFramePr>
        <p:xfrm>
          <a:off x="6300000" y="1447982"/>
          <a:ext cx="3000000" cy="3000000"/>
        </p:xfrm>
        <a:graphic>
          <a:graphicData uri="http://schemas.openxmlformats.org/drawingml/2006/table">
            <a:tbl>
              <a:tblPr>
                <a:noFill/>
                <a:tableStyleId>{64159111-1FAB-4AB3-B884-B364953AA172}</a:tableStyleId>
              </a:tblPr>
              <a:tblGrid>
                <a:gridCol w="932100"/>
                <a:gridCol w="748925"/>
                <a:gridCol w="848750"/>
              </a:tblGrid>
              <a:tr h="480825">
                <a:tc>
                  <a:txBody>
                    <a:bodyPr/>
                    <a:lstStyle/>
                    <a:p>
                      <a:pPr indent="0" lvl="0" marL="0" rtl="0" algn="ctr">
                        <a:spcBef>
                          <a:spcPts val="0"/>
                        </a:spcBef>
                        <a:spcAft>
                          <a:spcPts val="0"/>
                        </a:spcAft>
                        <a:buNone/>
                      </a:pPr>
                      <a:r>
                        <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On Premise Devices</a:t>
                      </a:r>
                      <a:endParaRPr sz="900">
                        <a:solidFill>
                          <a:schemeClr val="dk1"/>
                        </a:solidFill>
                        <a:latin typeface="DM Mono Medium"/>
                        <a:ea typeface="DM Mono Medium"/>
                        <a:cs typeface="DM Mono Medium"/>
                        <a:sym typeface="DM Mono Medium"/>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Cloud-based</a:t>
                      </a:r>
                      <a:br>
                        <a:rPr lang="en" sz="800">
                          <a:solidFill>
                            <a:schemeClr val="dk1"/>
                          </a:solidFill>
                          <a:latin typeface="DM Mono Medium"/>
                          <a:ea typeface="DM Mono Medium"/>
                          <a:cs typeface="DM Mono Medium"/>
                          <a:sym typeface="DM Mono Medium"/>
                        </a:rPr>
                      </a:br>
                      <a:r>
                        <a:rPr lang="en" sz="800">
                          <a:solidFill>
                            <a:schemeClr val="dk1"/>
                          </a:solidFill>
                          <a:latin typeface="DM Mono Medium"/>
                          <a:ea typeface="DM Mono Medium"/>
                          <a:cs typeface="DM Mono Medium"/>
                          <a:sym typeface="DM Mono Medium"/>
                        </a:rPr>
                        <a:t>Devices</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r>
              <a:tr h="5475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Scalability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81200">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Reliability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r h="5429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High Parallelism</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433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Team Productivity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rPr lang="en" sz="500">
                          <a:solidFill>
                            <a:srgbClr val="434343"/>
                          </a:solidFill>
                          <a:latin typeface="Poppins SemiBold"/>
                          <a:ea typeface="Poppins SemiBold"/>
                          <a:cs typeface="Poppins SemiBold"/>
                          <a:sym typeface="Poppins SemiBold"/>
                        </a:rPr>
                        <a:t>`</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bl>
          </a:graphicData>
        </a:graphic>
      </p:graphicFrame>
      <p:sp>
        <p:nvSpPr>
          <p:cNvPr id="6225" name="Google Shape;6225;p390"/>
          <p:cNvSpPr txBox="1"/>
          <p:nvPr/>
        </p:nvSpPr>
        <p:spPr>
          <a:xfrm>
            <a:off x="2831338" y="323851"/>
            <a:ext cx="3203700" cy="86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dk1"/>
                </a:solidFill>
                <a:latin typeface="DM Mono Medium"/>
                <a:ea typeface="DM Mono Medium"/>
                <a:cs typeface="DM Mono Medium"/>
                <a:sym typeface="DM Mono Medium"/>
              </a:rPr>
              <a:t>Hardware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100 Developer/ QA </a:t>
            </a:r>
            <a:r>
              <a:rPr lang="en" sz="900">
                <a:solidFill>
                  <a:schemeClr val="dk1"/>
                </a:solidFill>
                <a:latin typeface="DM Sans Medium"/>
                <a:ea typeface="DM Sans Medium"/>
                <a:cs typeface="DM Sans Medium"/>
                <a:sym typeface="DM Sans Medium"/>
              </a:rPr>
              <a:t>personnel</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 devices  @ $800/device = $ 800K</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500"/>
              </a:spcAft>
              <a:buNone/>
            </a:pPr>
            <a:r>
              <a:rPr lang="en" sz="900">
                <a:latin typeface="DM Sans Medium"/>
                <a:ea typeface="DM Sans Medium"/>
                <a:cs typeface="DM Sans Medium"/>
                <a:sym typeface="DM Sans Medium"/>
              </a:rPr>
              <a:t>+ </a:t>
            </a:r>
            <a:r>
              <a:rPr lang="en" sz="900">
                <a:solidFill>
                  <a:schemeClr val="dk1"/>
                </a:solidFill>
                <a:latin typeface="DM Sans Medium"/>
                <a:ea typeface="DM Sans Medium"/>
                <a:cs typeface="DM Sans Medium"/>
                <a:sym typeface="DM Sans Medium"/>
              </a:rPr>
              <a:t>3x Overhead (in addition to device costs) </a:t>
            </a:r>
            <a:r>
              <a:rPr lang="en" sz="900">
                <a:solidFill>
                  <a:srgbClr val="434343"/>
                </a:solidFill>
                <a:latin typeface="DM Sans Medium"/>
                <a:ea typeface="DM Sans Medium"/>
                <a:cs typeface="DM Sans Medium"/>
                <a:sym typeface="DM Sans Medium"/>
              </a:rPr>
              <a:t>= $ 3.2M</a:t>
            </a:r>
            <a:endParaRPr sz="1600">
              <a:solidFill>
                <a:schemeClr val="dk1"/>
              </a:solidFill>
              <a:latin typeface="DM Sans Medium"/>
              <a:ea typeface="DM Sans Medium"/>
              <a:cs typeface="DM Sans Medium"/>
              <a:sym typeface="DM Sans Medium"/>
            </a:endParaRPr>
          </a:p>
        </p:txBody>
      </p:sp>
      <p:sp>
        <p:nvSpPr>
          <p:cNvPr id="6226" name="Google Shape;6226;p390"/>
          <p:cNvSpPr/>
          <p:nvPr/>
        </p:nvSpPr>
        <p:spPr>
          <a:xfrm>
            <a:off x="2091925" y="323850"/>
            <a:ext cx="566400" cy="9636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227" name="Google Shape;6227;p390"/>
          <p:cNvSpPr/>
          <p:nvPr/>
        </p:nvSpPr>
        <p:spPr>
          <a:xfrm>
            <a:off x="2091925" y="1391950"/>
            <a:ext cx="566400" cy="32973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228" name="Google Shape;6228;p390"/>
          <p:cNvSpPr txBox="1"/>
          <p:nvPr/>
        </p:nvSpPr>
        <p:spPr>
          <a:xfrm>
            <a:off x="2831338" y="1385214"/>
            <a:ext cx="3259800" cy="242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400">
                <a:solidFill>
                  <a:schemeClr val="dk1"/>
                </a:solidFill>
                <a:latin typeface="DM Mono Medium"/>
                <a:ea typeface="DM Mono Medium"/>
                <a:cs typeface="DM Mono Medium"/>
                <a:sym typeface="DM Mono Medium"/>
              </a:rPr>
              <a:t>3x Overhead with Hidden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300"/>
              </a:spcBef>
              <a:spcAft>
                <a:spcPts val="0"/>
              </a:spcAft>
              <a:buNone/>
            </a:pPr>
            <a:r>
              <a:rPr lang="en" sz="900">
                <a:solidFill>
                  <a:schemeClr val="dk1"/>
                </a:solidFill>
                <a:latin typeface="DM Sans Medium"/>
                <a:ea typeface="DM Sans Medium"/>
                <a:cs typeface="DM Sans Medium"/>
                <a:sym typeface="DM Sans Medium"/>
              </a:rPr>
              <a:t>Procurement and shipping costs</a:t>
            </a:r>
            <a:endParaRPr sz="900">
              <a:solidFill>
                <a:schemeClr val="dk1"/>
              </a:solidFill>
              <a:latin typeface="DM Sans Medium"/>
              <a:ea typeface="DM Sans Medium"/>
              <a:cs typeface="DM Sans Medium"/>
              <a:sym typeface="DM Sans Medium"/>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Sourcing devices from multiple manufacturers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Shipping devices to offices and multiple remote locations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Insurance and carrier plan for each device</a:t>
            </a:r>
            <a:endParaRPr sz="800">
              <a:solidFill>
                <a:schemeClr val="dk1"/>
              </a:solidFill>
              <a:latin typeface="DM Sans"/>
              <a:ea typeface="DM Sans"/>
              <a:cs typeface="DM Sans"/>
              <a:sym typeface="DM Sans"/>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Maintenance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Dedicated person-hours for new OS updates, app version control etc.</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cleaning after each use</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replacements; Devices loss, breakage</a:t>
            </a:r>
            <a:r>
              <a:rPr lang="en" sz="700">
                <a:solidFill>
                  <a:schemeClr val="dk1"/>
                </a:solidFill>
                <a:latin typeface="Merriweather Light"/>
                <a:ea typeface="Merriweather Light"/>
                <a:cs typeface="Merriweather Light"/>
                <a:sym typeface="Merriweather Light"/>
              </a:rPr>
              <a:t> </a:t>
            </a:r>
            <a:endParaRPr sz="900">
              <a:solidFill>
                <a:schemeClr val="dk1"/>
              </a:solidFill>
              <a:latin typeface="Poppins SemiBold"/>
              <a:ea typeface="Poppins SemiBold"/>
              <a:cs typeface="Poppins SemiBold"/>
              <a:sym typeface="Poppins SemiBold"/>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Operations costs</a:t>
            </a:r>
            <a:endParaRPr sz="900">
              <a:solidFill>
                <a:schemeClr val="dk2"/>
              </a:solidFill>
              <a:latin typeface="Poppins SemiBold"/>
              <a:ea typeface="Poppins SemiBold"/>
              <a:cs typeface="Poppins SemiBold"/>
              <a:sym typeface="Poppins SemiBold"/>
            </a:endParaRPr>
          </a:p>
          <a:p>
            <a:pPr indent="-107950" lvl="0" marL="177800" marR="0" rtl="0" algn="l">
              <a:lnSpc>
                <a:spcPct val="115000"/>
              </a:lnSpc>
              <a:spcBef>
                <a:spcPts val="400"/>
              </a:spcBef>
              <a:spcAft>
                <a:spcPts val="0"/>
              </a:spcAft>
              <a:buClr>
                <a:schemeClr val="dk1"/>
              </a:buClr>
              <a:buSzPts val="700"/>
              <a:buFont typeface="Merriweather Light"/>
              <a:buChar char="●"/>
            </a:pPr>
            <a:r>
              <a:rPr lang="en" sz="700">
                <a:solidFill>
                  <a:schemeClr val="dk1"/>
                </a:solidFill>
                <a:latin typeface="DM Sans"/>
                <a:ea typeface="DM Sans"/>
                <a:cs typeface="DM Sans"/>
                <a:sym typeface="DM Sans"/>
              </a:rPr>
              <a:t>Dedicated person-hours to manage ongoing support for on-premise devices (lock-outs, crashes etc.)</a:t>
            </a:r>
            <a:endParaRPr sz="800">
              <a:solidFill>
                <a:schemeClr val="dk2"/>
              </a:solidFill>
              <a:latin typeface="Merriweather Light"/>
              <a:ea typeface="Merriweather Light"/>
              <a:cs typeface="Merriweather Light"/>
              <a:sym typeface="Merriweather Light"/>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Security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400"/>
              </a:spcAft>
              <a:buClr>
                <a:schemeClr val="dk1"/>
              </a:buClr>
              <a:buSzPts val="700"/>
              <a:buFont typeface="Merriweather Light"/>
              <a:buChar char="●"/>
            </a:pPr>
            <a:r>
              <a:rPr lang="en" sz="700">
                <a:solidFill>
                  <a:schemeClr val="dk1"/>
                </a:solidFill>
                <a:latin typeface="DM Sans"/>
                <a:ea typeface="DM Sans"/>
                <a:cs typeface="DM Sans"/>
                <a:sym typeface="DM Sans"/>
              </a:rPr>
              <a:t>Device security; Legal and compliance fees</a:t>
            </a:r>
            <a:endParaRPr sz="1500">
              <a:solidFill>
                <a:schemeClr val="dk1"/>
              </a:solidFill>
              <a:latin typeface="Poppins SemiBold"/>
              <a:ea typeface="Poppins SemiBold"/>
              <a:cs typeface="Poppins SemiBold"/>
              <a:sym typeface="Poppins SemiBold"/>
            </a:endParaRPr>
          </a:p>
        </p:txBody>
      </p:sp>
      <p:sp>
        <p:nvSpPr>
          <p:cNvPr id="6229" name="Google Shape;6229;p390"/>
          <p:cNvSpPr txBox="1"/>
          <p:nvPr/>
        </p:nvSpPr>
        <p:spPr>
          <a:xfrm>
            <a:off x="2831338" y="3988713"/>
            <a:ext cx="2529900" cy="63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chemeClr val="dk1"/>
                </a:solidFill>
                <a:latin typeface="DM Sans Medium"/>
                <a:ea typeface="DM Sans Medium"/>
                <a:cs typeface="DM Sans Medium"/>
                <a:sym typeface="DM Sans Medium"/>
              </a:rPr>
              <a:t>Cost of poor customer experience</a:t>
            </a:r>
            <a:r>
              <a:rPr lang="en" sz="900">
                <a:solidFill>
                  <a:schemeClr val="dk1"/>
                </a:solidFill>
                <a:latin typeface="Poppins SemiBold"/>
                <a:ea typeface="Poppins SemiBold"/>
                <a:cs typeface="Poppins SemiBold"/>
                <a:sym typeface="Poppins SemiBold"/>
              </a:rPr>
              <a:t> </a:t>
            </a:r>
            <a:endParaRPr sz="1000">
              <a:solidFill>
                <a:schemeClr val="dk1"/>
              </a:solidFill>
              <a:latin typeface="Poppins SemiBold"/>
              <a:ea typeface="Poppins SemiBold"/>
              <a:cs typeface="Poppins SemiBold"/>
              <a:sym typeface="Poppins SemiBold"/>
            </a:endParaRPr>
          </a:p>
          <a:p>
            <a:pPr indent="-114300" lvl="0" marL="177800" marR="0" rtl="0" algn="l">
              <a:lnSpc>
                <a:spcPct val="115000"/>
              </a:lnSpc>
              <a:spcBef>
                <a:spcPts val="0"/>
              </a:spcBef>
              <a:spcAft>
                <a:spcPts val="0"/>
              </a:spcAft>
              <a:buClr>
                <a:schemeClr val="dk1"/>
              </a:buClr>
              <a:buSzPts val="800"/>
              <a:buFont typeface="Merriweather Light"/>
              <a:buChar char="●"/>
            </a:pPr>
            <a:r>
              <a:rPr lang="en" sz="700">
                <a:solidFill>
                  <a:schemeClr val="dk1"/>
                </a:solidFill>
                <a:latin typeface="DM Sans"/>
                <a:ea typeface="DM Sans"/>
                <a:cs typeface="DM Sans"/>
                <a:sym typeface="DM Sans"/>
              </a:rPr>
              <a:t>Risk to brand reputation, customer churn, revenue loss</a:t>
            </a:r>
            <a:endParaRPr sz="800">
              <a:solidFill>
                <a:schemeClr val="dk2"/>
              </a:solidFill>
              <a:latin typeface="Merriweather Light"/>
              <a:ea typeface="Merriweather Light"/>
              <a:cs typeface="Merriweather Light"/>
              <a:sym typeface="Merriweather Light"/>
            </a:endParaRPr>
          </a:p>
          <a:p>
            <a:pPr indent="0" lvl="0" marL="0" marR="0" rtl="0" algn="l">
              <a:lnSpc>
                <a:spcPct val="115000"/>
              </a:lnSpc>
              <a:spcBef>
                <a:spcPts val="400"/>
              </a:spcBef>
              <a:spcAft>
                <a:spcPts val="0"/>
              </a:spcAft>
              <a:buNone/>
            </a:pPr>
            <a:r>
              <a:rPr lang="en" sz="900">
                <a:solidFill>
                  <a:schemeClr val="dk1"/>
                </a:solidFill>
                <a:latin typeface="DM Sans Medium"/>
                <a:ea typeface="DM Sans Medium"/>
                <a:cs typeface="DM Sans Medium"/>
                <a:sym typeface="DM Sans Medium"/>
              </a:rPr>
              <a:t>Cost of poor developer experience</a:t>
            </a:r>
            <a:endParaRPr sz="700">
              <a:solidFill>
                <a:schemeClr val="dk2"/>
              </a:solidFill>
              <a:latin typeface="Merriweather Light"/>
              <a:ea typeface="Merriweather Light"/>
              <a:cs typeface="Merriweather Light"/>
              <a:sym typeface="Merriweather Light"/>
            </a:endParaRPr>
          </a:p>
          <a:p>
            <a:pPr indent="-114300" lvl="0" marL="177800" rtl="0" algn="l">
              <a:spcBef>
                <a:spcPts val="0"/>
              </a:spcBef>
              <a:spcAft>
                <a:spcPts val="400"/>
              </a:spcAft>
              <a:buClr>
                <a:schemeClr val="dk1"/>
              </a:buClr>
              <a:buSzPts val="800"/>
              <a:buFont typeface="Merriweather Light"/>
              <a:buChar char="●"/>
            </a:pPr>
            <a:r>
              <a:rPr lang="en" sz="700">
                <a:solidFill>
                  <a:schemeClr val="dk1"/>
                </a:solidFill>
                <a:latin typeface="DM Sans"/>
                <a:ea typeface="DM Sans"/>
                <a:cs typeface="DM Sans"/>
                <a:sym typeface="DM Sans"/>
              </a:rPr>
              <a:t>Resource attrition, lower productivity</a:t>
            </a:r>
            <a:endParaRPr sz="700">
              <a:solidFill>
                <a:srgbClr val="666666"/>
              </a:solidFill>
              <a:latin typeface="Merriweather Light"/>
              <a:ea typeface="Merriweather Light"/>
              <a:cs typeface="Merriweather Light"/>
              <a:sym typeface="Merriweather Light"/>
            </a:endParaRPr>
          </a:p>
        </p:txBody>
      </p:sp>
      <p:sp>
        <p:nvSpPr>
          <p:cNvPr id="6230" name="Google Shape;6230;p390"/>
          <p:cNvSpPr txBox="1"/>
          <p:nvPr/>
        </p:nvSpPr>
        <p:spPr>
          <a:xfrm>
            <a:off x="6543750" y="1145650"/>
            <a:ext cx="2331900" cy="2463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1000">
                <a:solidFill>
                  <a:schemeClr val="dk1"/>
                </a:solidFill>
                <a:latin typeface="DM Mono Medium"/>
                <a:ea typeface="DM Mono Medium"/>
                <a:cs typeface="DM Mono Medium"/>
                <a:sym typeface="DM Mono Medium"/>
              </a:rPr>
              <a:t>Soft Benefits Cloud Provides</a:t>
            </a:r>
            <a:endParaRPr sz="1100">
              <a:solidFill>
                <a:schemeClr val="dk1"/>
              </a:solidFill>
              <a:latin typeface="DM Mono Medium"/>
              <a:ea typeface="DM Mono Medium"/>
              <a:cs typeface="DM Mono Medium"/>
              <a:sym typeface="DM Mono Medium"/>
            </a:endParaRPr>
          </a:p>
        </p:txBody>
      </p:sp>
      <p:sp>
        <p:nvSpPr>
          <p:cNvPr id="6231" name="Google Shape;6231;p390"/>
          <p:cNvSpPr txBox="1"/>
          <p:nvPr/>
        </p:nvSpPr>
        <p:spPr>
          <a:xfrm>
            <a:off x="417104"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chemeClr val="lt2"/>
                </a:solidFill>
                <a:latin typeface="Poppins SemiBold"/>
                <a:ea typeface="Poppins SemiBold"/>
                <a:cs typeface="Poppins SemiBold"/>
                <a:sym typeface="Poppins SemiBold"/>
              </a:rPr>
              <a:t>© 2022 SAUCE LABS, INC  |  PRIVATE &amp; CONFIDENTIAL </a:t>
            </a:r>
            <a:endParaRPr sz="600">
              <a:solidFill>
                <a:schemeClr val="lt2"/>
              </a:solidFill>
              <a:latin typeface="Poppins SemiBold"/>
              <a:ea typeface="Poppins SemiBold"/>
              <a:cs typeface="Poppins SemiBold"/>
              <a:sym typeface="Poppins SemiBold"/>
            </a:endParaRPr>
          </a:p>
        </p:txBody>
      </p:sp>
      <p:sp>
        <p:nvSpPr>
          <p:cNvPr id="6232" name="Google Shape;6232;p390"/>
          <p:cNvSpPr txBox="1"/>
          <p:nvPr>
            <p:ph idx="1" type="subTitle"/>
          </p:nvPr>
        </p:nvSpPr>
        <p:spPr>
          <a:xfrm>
            <a:off x="294150" y="323850"/>
            <a:ext cx="159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4"/>
                </a:solidFill>
                <a:latin typeface="DM Mono Medium"/>
                <a:ea typeface="DM Mono Medium"/>
                <a:cs typeface="DM Mono Medium"/>
                <a:sym typeface="DM Mono Medium"/>
              </a:rPr>
              <a:t>The TCO for mobile devices on premises is 2x-5x Higher</a:t>
            </a:r>
            <a:endParaRPr sz="1400">
              <a:solidFill>
                <a:schemeClr val="accent4"/>
              </a:solidFill>
              <a:latin typeface="DM Mono Medium"/>
              <a:ea typeface="DM Mono Medium"/>
              <a:cs typeface="DM Mono Medium"/>
              <a:sym typeface="DM Mono Medium"/>
            </a:endParaRPr>
          </a:p>
        </p:txBody>
      </p:sp>
      <p:sp>
        <p:nvSpPr>
          <p:cNvPr id="6233" name="Google Shape;6233;p390"/>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6234" name="Google Shape;6234;p390"/>
          <p:cNvGrpSpPr/>
          <p:nvPr/>
        </p:nvGrpSpPr>
        <p:grpSpPr>
          <a:xfrm>
            <a:off x="6300060" y="1177436"/>
            <a:ext cx="244011" cy="183010"/>
            <a:chOff x="1190625" y="882950"/>
            <a:chExt cx="5158800" cy="3869125"/>
          </a:xfrm>
        </p:grpSpPr>
        <p:sp>
          <p:nvSpPr>
            <p:cNvPr id="6235" name="Google Shape;6235;p390"/>
            <p:cNvSpPr/>
            <p:nvPr/>
          </p:nvSpPr>
          <p:spPr>
            <a:xfrm>
              <a:off x="1190625" y="2172650"/>
              <a:ext cx="5158800" cy="2579425"/>
            </a:xfrm>
            <a:custGeom>
              <a:rect b="b" l="l" r="r" t="t"/>
              <a:pathLst>
                <a:path extrusionOk="0" h="103177" w="206352">
                  <a:moveTo>
                    <a:pt x="51588" y="1"/>
                  </a:moveTo>
                  <a:cubicBezTo>
                    <a:pt x="23111" y="1"/>
                    <a:pt x="0" y="23112"/>
                    <a:pt x="0" y="51589"/>
                  </a:cubicBezTo>
                  <a:cubicBezTo>
                    <a:pt x="0" y="80065"/>
                    <a:pt x="23111" y="103177"/>
                    <a:pt x="51588" y="103177"/>
                  </a:cubicBezTo>
                  <a:lnTo>
                    <a:pt x="154764" y="103177"/>
                  </a:lnTo>
                  <a:cubicBezTo>
                    <a:pt x="183240" y="103177"/>
                    <a:pt x="206352" y="80065"/>
                    <a:pt x="206352" y="51589"/>
                  </a:cubicBezTo>
                  <a:cubicBezTo>
                    <a:pt x="206352" y="23112"/>
                    <a:pt x="183240" y="1"/>
                    <a:pt x="154764" y="1"/>
                  </a:cubicBezTo>
                  <a:lnTo>
                    <a:pt x="154764"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6" name="Google Shape;6236;p390"/>
            <p:cNvSpPr/>
            <p:nvPr/>
          </p:nvSpPr>
          <p:spPr>
            <a:xfrm>
              <a:off x="2480300" y="882950"/>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237" name="Google Shape;6237;p390"/>
          <p:cNvPicPr preferRelativeResize="0"/>
          <p:nvPr/>
        </p:nvPicPr>
        <p:blipFill rotWithShape="1">
          <a:blip r:embed="rId4">
            <a:alphaModFix/>
          </a:blip>
          <a:srcRect b="0" l="0" r="0" t="0"/>
          <a:stretch/>
        </p:blipFill>
        <p:spPr>
          <a:xfrm>
            <a:off x="8345210" y="2143764"/>
            <a:ext cx="135000" cy="135000"/>
          </a:xfrm>
          <a:prstGeom prst="rect">
            <a:avLst/>
          </a:prstGeom>
          <a:noFill/>
          <a:ln>
            <a:noFill/>
          </a:ln>
        </p:spPr>
      </p:pic>
      <p:pic>
        <p:nvPicPr>
          <p:cNvPr id="6238" name="Google Shape;6238;p390"/>
          <p:cNvPicPr preferRelativeResize="0"/>
          <p:nvPr/>
        </p:nvPicPr>
        <p:blipFill rotWithShape="1">
          <a:blip r:embed="rId5">
            <a:alphaModFix/>
          </a:blip>
          <a:srcRect b="0" l="0" r="0" t="0"/>
          <a:stretch/>
        </p:blipFill>
        <p:spPr>
          <a:xfrm>
            <a:off x="7496935" y="2143764"/>
            <a:ext cx="135000" cy="135000"/>
          </a:xfrm>
          <a:prstGeom prst="rect">
            <a:avLst/>
          </a:prstGeom>
          <a:noFill/>
          <a:ln>
            <a:noFill/>
          </a:ln>
        </p:spPr>
      </p:pic>
      <p:pic>
        <p:nvPicPr>
          <p:cNvPr id="6239" name="Google Shape;6239;p390"/>
          <p:cNvPicPr preferRelativeResize="0"/>
          <p:nvPr/>
        </p:nvPicPr>
        <p:blipFill rotWithShape="1">
          <a:blip r:embed="rId4">
            <a:alphaModFix/>
          </a:blip>
          <a:srcRect b="0" l="0" r="0" t="0"/>
          <a:stretch/>
        </p:blipFill>
        <p:spPr>
          <a:xfrm>
            <a:off x="8345210" y="2684589"/>
            <a:ext cx="135000" cy="135000"/>
          </a:xfrm>
          <a:prstGeom prst="rect">
            <a:avLst/>
          </a:prstGeom>
          <a:noFill/>
          <a:ln>
            <a:noFill/>
          </a:ln>
        </p:spPr>
      </p:pic>
      <p:pic>
        <p:nvPicPr>
          <p:cNvPr id="6240" name="Google Shape;6240;p390"/>
          <p:cNvPicPr preferRelativeResize="0"/>
          <p:nvPr/>
        </p:nvPicPr>
        <p:blipFill rotWithShape="1">
          <a:blip r:embed="rId5">
            <a:alphaModFix/>
          </a:blip>
          <a:srcRect b="0" l="0" r="0" t="0"/>
          <a:stretch/>
        </p:blipFill>
        <p:spPr>
          <a:xfrm>
            <a:off x="7496935" y="2684589"/>
            <a:ext cx="135000" cy="135000"/>
          </a:xfrm>
          <a:prstGeom prst="rect">
            <a:avLst/>
          </a:prstGeom>
          <a:noFill/>
          <a:ln>
            <a:noFill/>
          </a:ln>
        </p:spPr>
      </p:pic>
      <p:pic>
        <p:nvPicPr>
          <p:cNvPr id="6241" name="Google Shape;6241;p390"/>
          <p:cNvPicPr preferRelativeResize="0"/>
          <p:nvPr/>
        </p:nvPicPr>
        <p:blipFill rotWithShape="1">
          <a:blip r:embed="rId4">
            <a:alphaModFix/>
          </a:blip>
          <a:srcRect b="0" l="0" r="0" t="0"/>
          <a:stretch/>
        </p:blipFill>
        <p:spPr>
          <a:xfrm>
            <a:off x="8345210" y="3267002"/>
            <a:ext cx="135000" cy="135000"/>
          </a:xfrm>
          <a:prstGeom prst="rect">
            <a:avLst/>
          </a:prstGeom>
          <a:noFill/>
          <a:ln>
            <a:noFill/>
          </a:ln>
        </p:spPr>
      </p:pic>
      <p:pic>
        <p:nvPicPr>
          <p:cNvPr id="6242" name="Google Shape;6242;p390"/>
          <p:cNvPicPr preferRelativeResize="0"/>
          <p:nvPr/>
        </p:nvPicPr>
        <p:blipFill rotWithShape="1">
          <a:blip r:embed="rId5">
            <a:alphaModFix/>
          </a:blip>
          <a:srcRect b="0" l="0" r="0" t="0"/>
          <a:stretch/>
        </p:blipFill>
        <p:spPr>
          <a:xfrm>
            <a:off x="7496935" y="3267002"/>
            <a:ext cx="135000" cy="135000"/>
          </a:xfrm>
          <a:prstGeom prst="rect">
            <a:avLst/>
          </a:prstGeom>
          <a:noFill/>
          <a:ln>
            <a:noFill/>
          </a:ln>
        </p:spPr>
      </p:pic>
      <p:pic>
        <p:nvPicPr>
          <p:cNvPr id="6243" name="Google Shape;6243;p390"/>
          <p:cNvPicPr preferRelativeResize="0"/>
          <p:nvPr/>
        </p:nvPicPr>
        <p:blipFill rotWithShape="1">
          <a:blip r:embed="rId4">
            <a:alphaModFix/>
          </a:blip>
          <a:srcRect b="0" l="0" r="0" t="0"/>
          <a:stretch/>
        </p:blipFill>
        <p:spPr>
          <a:xfrm>
            <a:off x="8345210" y="3779814"/>
            <a:ext cx="135000" cy="135000"/>
          </a:xfrm>
          <a:prstGeom prst="rect">
            <a:avLst/>
          </a:prstGeom>
          <a:noFill/>
          <a:ln>
            <a:noFill/>
          </a:ln>
        </p:spPr>
      </p:pic>
      <p:pic>
        <p:nvPicPr>
          <p:cNvPr id="6244" name="Google Shape;6244;p390"/>
          <p:cNvPicPr preferRelativeResize="0"/>
          <p:nvPr/>
        </p:nvPicPr>
        <p:blipFill rotWithShape="1">
          <a:blip r:embed="rId5">
            <a:alphaModFix/>
          </a:blip>
          <a:srcRect b="0" l="0" r="0" t="0"/>
          <a:stretch/>
        </p:blipFill>
        <p:spPr>
          <a:xfrm>
            <a:off x="7496935" y="3779814"/>
            <a:ext cx="135000" cy="13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48" name="Shape 6248"/>
        <p:cNvGrpSpPr/>
        <p:nvPr/>
      </p:nvGrpSpPr>
      <p:grpSpPr>
        <a:xfrm>
          <a:off x="0" y="0"/>
          <a:ext cx="0" cy="0"/>
          <a:chOff x="0" y="0"/>
          <a:chExt cx="0" cy="0"/>
        </a:xfrm>
      </p:grpSpPr>
      <p:sp>
        <p:nvSpPr>
          <p:cNvPr id="6249" name="Google Shape;6249;p391"/>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250" name="Google Shape;6250;p391"/>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251" name="Google Shape;6251;p391"/>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252" name="Google Shape;6252;p391"/>
          <p:cNvGrpSpPr/>
          <p:nvPr/>
        </p:nvGrpSpPr>
        <p:grpSpPr>
          <a:xfrm>
            <a:off x="6930325" y="343513"/>
            <a:ext cx="1908000" cy="1840400"/>
            <a:chOff x="13860650" y="687025"/>
            <a:chExt cx="3816000" cy="3680800"/>
          </a:xfrm>
        </p:grpSpPr>
        <p:sp>
          <p:nvSpPr>
            <p:cNvPr id="6253" name="Google Shape;6253;p391"/>
            <p:cNvSpPr txBox="1"/>
            <p:nvPr/>
          </p:nvSpPr>
          <p:spPr>
            <a:xfrm>
              <a:off x="14685950" y="687025"/>
              <a:ext cx="2961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Error Monitoring &amp; Reporting</a:t>
              </a:r>
              <a:endParaRPr sz="1000">
                <a:solidFill>
                  <a:schemeClr val="dk2"/>
                </a:solidFill>
                <a:latin typeface="DM Mono Medium"/>
                <a:ea typeface="DM Mono Medium"/>
                <a:cs typeface="DM Mono Medium"/>
                <a:sym typeface="DM Mono Medium"/>
              </a:endParaRPr>
            </a:p>
          </p:txBody>
        </p:sp>
        <p:sp>
          <p:nvSpPr>
            <p:cNvPr id="6254" name="Google Shape;6254;p391"/>
            <p:cNvSpPr txBox="1"/>
            <p:nvPr/>
          </p:nvSpPr>
          <p:spPr>
            <a:xfrm>
              <a:off x="13860650" y="1599125"/>
              <a:ext cx="3816000" cy="27687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prioritize, &amp; resolve</a:t>
              </a:r>
              <a:r>
                <a:rPr lang="en" sz="800">
                  <a:solidFill>
                    <a:schemeClr val="dk1"/>
                  </a:solidFill>
                  <a:latin typeface="DM Sans"/>
                  <a:ea typeface="DM Sans"/>
                  <a:cs typeface="DM Sans"/>
                  <a:sym typeface="DM Sans"/>
                </a:rPr>
                <a:t> errors, crashes, and exceptions faster</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Analyze and share app crashes effectively with</a:t>
              </a:r>
              <a:r>
                <a:rPr b="1" lang="en" sz="800">
                  <a:solidFill>
                    <a:schemeClr val="dk1"/>
                  </a:solidFill>
                  <a:latin typeface="DM Sans"/>
                  <a:ea typeface="DM Sans"/>
                  <a:cs typeface="DM Sans"/>
                  <a:sym typeface="DM Sans"/>
                </a:rPr>
                <a:t> </a:t>
              </a:r>
              <a:r>
                <a:rPr lang="en" sz="800">
                  <a:solidFill>
                    <a:schemeClr val="dk1"/>
                  </a:solidFill>
                  <a:latin typeface="DM Sans"/>
                  <a:ea typeface="DM Sans"/>
                  <a:cs typeface="DM Sans"/>
                  <a:sym typeface="DM Sans"/>
                </a:rPr>
                <a:t>dev teams using </a:t>
              </a:r>
              <a:r>
                <a:rPr b="1" lang="en" sz="800">
                  <a:solidFill>
                    <a:schemeClr val="dk1"/>
                  </a:solidFill>
                  <a:latin typeface="DM Sans"/>
                  <a:ea typeface="DM Sans"/>
                  <a:cs typeface="DM Sans"/>
                  <a:sym typeface="DM Sans"/>
                </a:rPr>
                <a:t>crash logs </a:t>
              </a:r>
              <a:endParaRPr b="1"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App crashes will provide a </a:t>
              </a:r>
              <a:r>
                <a:rPr b="1" lang="en" sz="800">
                  <a:solidFill>
                    <a:schemeClr val="dk1"/>
                  </a:solidFill>
                  <a:latin typeface="DM Sans"/>
                  <a:ea typeface="DM Sans"/>
                  <a:cs typeface="DM Sans"/>
                  <a:sym typeface="DM Sans"/>
                </a:rPr>
                <a:t>stack trace</a:t>
              </a:r>
              <a:r>
                <a:rPr lang="en" sz="800">
                  <a:solidFill>
                    <a:schemeClr val="dk1"/>
                  </a:solidFill>
                  <a:latin typeface="DM Sans"/>
                  <a:ea typeface="DM Sans"/>
                  <a:cs typeface="DM Sans"/>
                  <a:sym typeface="DM Sans"/>
                </a:rPr>
                <a:t> </a:t>
              </a:r>
              <a:r>
                <a:rPr lang="en" sz="800">
                  <a:solidFill>
                    <a:schemeClr val="dk1"/>
                  </a:solidFill>
                  <a:latin typeface="DM Sans"/>
                  <a:ea typeface="DM Sans"/>
                  <a:cs typeface="DM Sans"/>
                  <a:sym typeface="DM Sans"/>
                </a:rPr>
                <a:t>with steps leading up to the crash for </a:t>
              </a:r>
              <a:r>
                <a:rPr b="1" lang="en" sz="800">
                  <a:solidFill>
                    <a:schemeClr val="dk1"/>
                  </a:solidFill>
                  <a:latin typeface="DM Sans"/>
                  <a:ea typeface="DM Sans"/>
                  <a:cs typeface="DM Sans"/>
                  <a:sym typeface="DM Sans"/>
                </a:rPr>
                <a:t>fast debugging</a:t>
              </a:r>
              <a:endParaRPr sz="800">
                <a:solidFill>
                  <a:schemeClr val="dk1"/>
                </a:solidFill>
                <a:latin typeface="DM Sans"/>
                <a:ea typeface="DM Sans"/>
                <a:cs typeface="DM Sans"/>
                <a:sym typeface="DM Sans"/>
              </a:endParaRPr>
            </a:p>
          </p:txBody>
        </p:sp>
        <p:grpSp>
          <p:nvGrpSpPr>
            <p:cNvPr id="6255" name="Google Shape;6255;p391"/>
            <p:cNvGrpSpPr/>
            <p:nvPr/>
          </p:nvGrpSpPr>
          <p:grpSpPr>
            <a:xfrm>
              <a:off x="13890288" y="822326"/>
              <a:ext cx="548380" cy="344997"/>
              <a:chOff x="1190625" y="1205375"/>
              <a:chExt cx="5158800" cy="3224275"/>
            </a:xfrm>
          </p:grpSpPr>
          <p:sp>
            <p:nvSpPr>
              <p:cNvPr id="6256" name="Google Shape;6256;p391"/>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7" name="Google Shape;6257;p391"/>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8" name="Google Shape;6258;p391"/>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9" name="Google Shape;6259;p391"/>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60" name="Google Shape;6260;p391"/>
          <p:cNvGrpSpPr/>
          <p:nvPr/>
        </p:nvGrpSpPr>
        <p:grpSpPr>
          <a:xfrm>
            <a:off x="4594744" y="343513"/>
            <a:ext cx="2111455" cy="2895800"/>
            <a:chOff x="9159175" y="687025"/>
            <a:chExt cx="4222911" cy="5791600"/>
          </a:xfrm>
        </p:grpSpPr>
        <p:sp>
          <p:nvSpPr>
            <p:cNvPr id="6261" name="Google Shape;6261;p391"/>
            <p:cNvSpPr txBox="1"/>
            <p:nvPr/>
          </p:nvSpPr>
          <p:spPr>
            <a:xfrm>
              <a:off x="9743086" y="687025"/>
              <a:ext cx="3639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App Distribution &amp; Beta Testing</a:t>
              </a:r>
              <a:endParaRPr sz="1000">
                <a:solidFill>
                  <a:schemeClr val="dk2"/>
                </a:solidFill>
                <a:latin typeface="DM Mono Medium"/>
                <a:ea typeface="DM Mono Medium"/>
                <a:cs typeface="DM Mono Medium"/>
                <a:sym typeface="DM Mono Medium"/>
              </a:endParaRPr>
            </a:p>
          </p:txBody>
        </p:sp>
        <p:sp>
          <p:nvSpPr>
            <p:cNvPr id="6262" name="Google Shape;6262;p391"/>
            <p:cNvSpPr txBox="1"/>
            <p:nvPr/>
          </p:nvSpPr>
          <p:spPr>
            <a:xfrm>
              <a:off x="9159175" y="1599125"/>
              <a:ext cx="3816000" cy="48795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highly secure </a:t>
              </a:r>
              <a:r>
                <a:rPr b="1" lang="en" sz="800">
                  <a:solidFill>
                    <a:schemeClr val="dk1"/>
                  </a:solidFill>
                  <a:latin typeface="DM Sans"/>
                  <a:ea typeface="DM Sans"/>
                  <a:cs typeface="DM Sans"/>
                  <a:sym typeface="DM Sans"/>
                </a:rPr>
                <a:t>iOS and Android pre-store app distribution</a:t>
              </a:r>
              <a:r>
                <a:rPr lang="en" sz="800">
                  <a:solidFill>
                    <a:schemeClr val="dk1"/>
                  </a:solidFill>
                  <a:latin typeface="DM Sans"/>
                  <a:ea typeface="DM Sans"/>
                  <a:cs typeface="DM Sans"/>
                  <a:sym typeface="DM Sans"/>
                </a:rPr>
                <a:t> in a single platform to ensure only trusted users have access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Leverage </a:t>
              </a:r>
              <a:r>
                <a:rPr b="1" lang="en" sz="800">
                  <a:latin typeface="DM Sans"/>
                  <a:ea typeface="DM Sans"/>
                  <a:cs typeface="DM Sans"/>
                  <a:sym typeface="DM Sans"/>
                </a:rPr>
                <a:t>user-initiated feedback </a:t>
              </a:r>
              <a:r>
                <a:rPr lang="en" sz="800">
                  <a:latin typeface="DM Sans"/>
                  <a:ea typeface="DM Sans"/>
                  <a:cs typeface="DM Sans"/>
                  <a:sym typeface="DM Sans"/>
                </a:rPr>
                <a:t>with </a:t>
              </a:r>
              <a:r>
                <a:rPr b="1" lang="en" sz="800">
                  <a:latin typeface="DM Sans"/>
                  <a:ea typeface="DM Sans"/>
                  <a:cs typeface="DM Sans"/>
                  <a:sym typeface="DM Sans"/>
                </a:rPr>
                <a:t>intuitive in-app bug reporting interface</a:t>
              </a:r>
              <a:r>
                <a:rPr lang="en" sz="800">
                  <a:latin typeface="DM Sans"/>
                  <a:ea typeface="DM Sans"/>
                  <a:cs typeface="DM Sans"/>
                  <a:sym typeface="DM Sans"/>
                </a:rPr>
                <a:t>, and gain r</a:t>
              </a:r>
              <a:r>
                <a:rPr lang="en" sz="800">
                  <a:latin typeface="DM Sans"/>
                  <a:ea typeface="DM Sans"/>
                  <a:cs typeface="DM Sans"/>
                  <a:sym typeface="DM Sans"/>
                </a:rPr>
                <a:t>eal-time </a:t>
              </a:r>
              <a:r>
                <a:rPr lang="en" sz="800">
                  <a:latin typeface="DM Sans"/>
                  <a:ea typeface="DM Sans"/>
                  <a:cs typeface="DM Sans"/>
                  <a:sym typeface="DM Sans"/>
                </a:rPr>
                <a:t>insights into the pre-issue events with v</a:t>
              </a:r>
              <a:r>
                <a:rPr b="1" lang="en" sz="800">
                  <a:latin typeface="DM Sans"/>
                  <a:ea typeface="DM Sans"/>
                  <a:cs typeface="DM Sans"/>
                  <a:sym typeface="DM Sans"/>
                </a:rPr>
                <a:t>ideo recordings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Get </a:t>
              </a:r>
              <a:r>
                <a:rPr b="1" lang="en" sz="800">
                  <a:solidFill>
                    <a:schemeClr val="dk1"/>
                  </a:solidFill>
                  <a:latin typeface="DM Sans"/>
                  <a:ea typeface="DM Sans"/>
                  <a:cs typeface="DM Sans"/>
                  <a:sym typeface="DM Sans"/>
                </a:rPr>
                <a:t>enterprise-grade security</a:t>
              </a:r>
              <a:r>
                <a:rPr lang="en" sz="800">
                  <a:solidFill>
                    <a:schemeClr val="dk1"/>
                  </a:solidFill>
                  <a:latin typeface="DM Sans"/>
                  <a:ea typeface="DM Sans"/>
                  <a:cs typeface="DM Sans"/>
                  <a:sym typeface="DM Sans"/>
                </a:rPr>
                <a:t> and compliance (private cloud option, session encryption, and more)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Improve </a:t>
              </a:r>
              <a:r>
                <a:rPr b="1" lang="en" sz="800">
                  <a:solidFill>
                    <a:schemeClr val="dk1"/>
                  </a:solidFill>
                  <a:latin typeface="DM Sans"/>
                  <a:ea typeface="DM Sans"/>
                  <a:cs typeface="DM Sans"/>
                  <a:sym typeface="DM Sans"/>
                </a:rPr>
                <a:t>collaboration and feedback time </a:t>
              </a:r>
              <a:r>
                <a:rPr lang="en" sz="800">
                  <a:solidFill>
                    <a:schemeClr val="dk1"/>
                  </a:solidFill>
                  <a:latin typeface="DM Sans"/>
                  <a:ea typeface="DM Sans"/>
                  <a:cs typeface="DM Sans"/>
                  <a:sym typeface="DM Sans"/>
                </a:rPr>
                <a:t>with broad integrations support</a:t>
              </a:r>
              <a:endParaRPr sz="800">
                <a:solidFill>
                  <a:schemeClr val="dk1"/>
                </a:solidFill>
                <a:latin typeface="DM Sans"/>
                <a:ea typeface="DM Sans"/>
                <a:cs typeface="DM Sans"/>
                <a:sym typeface="DM Sans"/>
              </a:endParaRPr>
            </a:p>
          </p:txBody>
        </p:sp>
        <p:sp>
          <p:nvSpPr>
            <p:cNvPr id="6263" name="Google Shape;6263;p391"/>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64" name="Google Shape;6264;p391"/>
          <p:cNvGrpSpPr/>
          <p:nvPr/>
        </p:nvGrpSpPr>
        <p:grpSpPr>
          <a:xfrm>
            <a:off x="2468825" y="360188"/>
            <a:ext cx="2065073" cy="3084774"/>
            <a:chOff x="518050" y="720377"/>
            <a:chExt cx="4130147" cy="6169548"/>
          </a:xfrm>
        </p:grpSpPr>
        <p:sp>
          <p:nvSpPr>
            <p:cNvPr id="6265" name="Google Shape;6265;p391"/>
            <p:cNvSpPr txBox="1"/>
            <p:nvPr/>
          </p:nvSpPr>
          <p:spPr>
            <a:xfrm>
              <a:off x="518050" y="1599125"/>
              <a:ext cx="3816000" cy="52908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most </a:t>
              </a:r>
              <a:r>
                <a:rPr b="1" lang="en" sz="800">
                  <a:solidFill>
                    <a:schemeClr val="dk1"/>
                  </a:solidFill>
                  <a:latin typeface="DM Sans"/>
                  <a:ea typeface="DM Sans"/>
                  <a:cs typeface="DM Sans"/>
                  <a:sym typeface="DM Sans"/>
                </a:rPr>
                <a:t>extensive range of Android &amp; iOS real devices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Debug apps faster with the </a:t>
              </a:r>
              <a:r>
                <a:rPr b="1" lang="en" sz="800">
                  <a:solidFill>
                    <a:schemeClr val="dk1"/>
                  </a:solidFill>
                  <a:latin typeface="DM Sans"/>
                  <a:ea typeface="DM Sans"/>
                  <a:cs typeface="DM Sans"/>
                  <a:sym typeface="DM Sans"/>
                </a:rPr>
                <a:t>broadest suite of</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app</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diagnostic </a:t>
              </a:r>
              <a:r>
                <a:rPr lang="en" sz="800">
                  <a:solidFill>
                    <a:schemeClr val="dk1"/>
                  </a:solidFill>
                  <a:latin typeface="DM Sans"/>
                  <a:ea typeface="DM Sans"/>
                  <a:cs typeface="DM Sans"/>
                  <a:sym typeface="DM Sans"/>
                </a:rPr>
                <a:t>signals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Choose</a:t>
              </a:r>
              <a:r>
                <a:rPr b="1" lang="en" sz="800">
                  <a:solidFill>
                    <a:schemeClr val="dk1"/>
                  </a:solidFill>
                  <a:latin typeface="DM Sans"/>
                  <a:ea typeface="DM Sans"/>
                  <a:cs typeface="DM Sans"/>
                  <a:sym typeface="DM Sans"/>
                </a:rPr>
                <a:t> Private</a:t>
              </a:r>
              <a:r>
                <a:rPr lang="en" sz="800">
                  <a:solidFill>
                    <a:schemeClr val="dk1"/>
                  </a:solidFill>
                  <a:latin typeface="DM Sans"/>
                  <a:ea typeface="DM Sans"/>
                  <a:cs typeface="DM Sans"/>
                  <a:sym typeface="DM Sans"/>
                </a:rPr>
                <a:t> and </a:t>
              </a:r>
              <a:r>
                <a:rPr b="1" lang="en" sz="800">
                  <a:solidFill>
                    <a:schemeClr val="dk1"/>
                  </a:solidFill>
                  <a:latin typeface="DM Sans"/>
                  <a:ea typeface="DM Sans"/>
                  <a:cs typeface="DM Sans"/>
                  <a:sym typeface="DM Sans"/>
                </a:rPr>
                <a:t>Public</a:t>
              </a:r>
              <a:r>
                <a:rPr lang="en" sz="800">
                  <a:solidFill>
                    <a:schemeClr val="dk1"/>
                  </a:solidFill>
                  <a:latin typeface="DM Sans"/>
                  <a:ea typeface="DM Sans"/>
                  <a:cs typeface="DM Sans"/>
                  <a:sym typeface="DM Sans"/>
                </a:rPr>
                <a:t> devices. </a:t>
              </a:r>
              <a:r>
                <a:rPr b="1" lang="en" sz="800">
                  <a:solidFill>
                    <a:schemeClr val="dk1"/>
                  </a:solidFill>
                  <a:latin typeface="DM Sans"/>
                  <a:ea typeface="DM Sans"/>
                  <a:cs typeface="DM Sans"/>
                  <a:sym typeface="DM Sans"/>
                </a:rPr>
                <a:t>Private devices</a:t>
              </a:r>
              <a:r>
                <a:rPr lang="en" sz="800">
                  <a:solidFill>
                    <a:schemeClr val="dk1"/>
                  </a:solidFill>
                  <a:latin typeface="DM Sans"/>
                  <a:ea typeface="DM Sans"/>
                  <a:cs typeface="DM Sans"/>
                  <a:sym typeface="DM Sans"/>
                </a:rPr>
                <a:t> offer you dedicated access, enhanced device management, and customizations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Test </a:t>
              </a:r>
              <a:r>
                <a:rPr b="1" lang="en" sz="800">
                  <a:solidFill>
                    <a:schemeClr val="dk1"/>
                  </a:solidFill>
                  <a:latin typeface="DM Sans"/>
                  <a:ea typeface="DM Sans"/>
                  <a:cs typeface="DM Sans"/>
                  <a:sym typeface="DM Sans"/>
                </a:rPr>
                <a:t>Location Services on Real Devices </a:t>
              </a:r>
              <a:r>
                <a:rPr lang="en" sz="800">
                  <a:solidFill>
                    <a:schemeClr val="dk1"/>
                  </a:solidFill>
                  <a:latin typeface="DM Sans"/>
                  <a:ea typeface="DM Sans"/>
                  <a:cs typeface="DM Sans"/>
                  <a:sym typeface="DM Sans"/>
                </a:rPr>
                <a:t>globally using appium.</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Debug faster, deploy apps directly from any IDE</a:t>
              </a:r>
              <a:r>
                <a:rPr lang="en" sz="800">
                  <a:solidFill>
                    <a:schemeClr val="dk1"/>
                  </a:solidFill>
                  <a:latin typeface="DM Sans"/>
                  <a:ea typeface="DM Sans"/>
                  <a:cs typeface="DM Sans"/>
                  <a:sym typeface="DM Sans"/>
                </a:rPr>
                <a:t>, and run more complex automation frameworks that require a usb connection (vUSB)</a:t>
              </a:r>
              <a:endParaRPr sz="800">
                <a:solidFill>
                  <a:schemeClr val="dk1"/>
                </a:solidFill>
                <a:latin typeface="DM Sans"/>
                <a:ea typeface="DM Sans"/>
                <a:cs typeface="DM Sans"/>
                <a:sym typeface="DM Sans"/>
              </a:endParaRPr>
            </a:p>
          </p:txBody>
        </p:sp>
        <p:sp>
          <p:nvSpPr>
            <p:cNvPr id="6266" name="Google Shape;6266;p391"/>
            <p:cNvSpPr txBox="1"/>
            <p:nvPr/>
          </p:nvSpPr>
          <p:spPr>
            <a:xfrm>
              <a:off x="1423197" y="840925"/>
              <a:ext cx="3225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Real Device Cloud</a:t>
              </a:r>
              <a:endParaRPr sz="1000">
                <a:solidFill>
                  <a:schemeClr val="dk2"/>
                </a:solidFill>
                <a:latin typeface="DM Mono Medium"/>
                <a:ea typeface="DM Mono Medium"/>
                <a:cs typeface="DM Mono Medium"/>
                <a:sym typeface="DM Mono Medium"/>
              </a:endParaRPr>
            </a:p>
          </p:txBody>
        </p:sp>
        <p:grpSp>
          <p:nvGrpSpPr>
            <p:cNvPr id="6267" name="Google Shape;6267;p391"/>
            <p:cNvGrpSpPr/>
            <p:nvPr/>
          </p:nvGrpSpPr>
          <p:grpSpPr>
            <a:xfrm>
              <a:off x="630329" y="720377"/>
              <a:ext cx="562309" cy="548896"/>
              <a:chOff x="1190625" y="238125"/>
              <a:chExt cx="5158800" cy="5158800"/>
            </a:xfrm>
          </p:grpSpPr>
          <p:sp>
            <p:nvSpPr>
              <p:cNvPr id="6268" name="Google Shape;6268;p391"/>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69" name="Google Shape;6269;p391"/>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70" name="Google Shape;6270;p391"/>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1" name="Google Shape;6271;p391"/>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72" name="Google Shape;6272;p391"/>
          <p:cNvGrpSpPr/>
          <p:nvPr/>
        </p:nvGrpSpPr>
        <p:grpSpPr>
          <a:xfrm>
            <a:off x="376524" y="343513"/>
            <a:ext cx="1822394" cy="2690000"/>
            <a:chOff x="4963938" y="687025"/>
            <a:chExt cx="3644788" cy="5380000"/>
          </a:xfrm>
        </p:grpSpPr>
        <p:sp>
          <p:nvSpPr>
            <p:cNvPr id="6273" name="Google Shape;6273;p391"/>
            <p:cNvSpPr txBox="1"/>
            <p:nvPr/>
          </p:nvSpPr>
          <p:spPr>
            <a:xfrm>
              <a:off x="4963938" y="1599125"/>
              <a:ext cx="3225000" cy="44679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Scale automated testing</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cost-effectively</a:t>
              </a:r>
              <a:r>
                <a:rPr lang="en" sz="800">
                  <a:solidFill>
                    <a:schemeClr val="dk1"/>
                  </a:solidFill>
                  <a:latin typeface="DM Sans"/>
                  <a:ea typeface="DM Sans"/>
                  <a:cs typeface="DM Sans"/>
                  <a:sym typeface="DM Sans"/>
                </a:rPr>
                <a:t>, for faster feedback on code early in the development life cycle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Achieve high parallelization</a:t>
              </a:r>
              <a:r>
                <a:rPr lang="en" sz="800">
                  <a:solidFill>
                    <a:schemeClr val="dk1"/>
                  </a:solidFill>
                  <a:latin typeface="DM Sans"/>
                  <a:ea typeface="DM Sans"/>
                  <a:cs typeface="DM Sans"/>
                  <a:sym typeface="DM Sans"/>
                </a:rPr>
                <a:t> by scaling tests across hundreds of the same configurations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Maximize coverage</a:t>
              </a:r>
              <a:r>
                <a:rPr lang="en" sz="800">
                  <a:solidFill>
                    <a:schemeClr val="dk1"/>
                  </a:solidFill>
                  <a:latin typeface="DM Sans"/>
                  <a:ea typeface="DM Sans"/>
                  <a:cs typeface="DM Sans"/>
                  <a:sym typeface="DM Sans"/>
                </a:rPr>
                <a:t> by testing across a variety of virtual OS and platform combinations with the widest range (1700+) of emulators and simulators available on-demand</a:t>
              </a:r>
              <a:endParaRPr sz="800">
                <a:solidFill>
                  <a:schemeClr val="dk1"/>
                </a:solidFill>
                <a:latin typeface="DM Sans"/>
                <a:ea typeface="DM Sans"/>
                <a:cs typeface="DM Sans"/>
                <a:sym typeface="DM Sans"/>
              </a:endParaRPr>
            </a:p>
          </p:txBody>
        </p:sp>
        <p:sp>
          <p:nvSpPr>
            <p:cNvPr id="6274" name="Google Shape;6274;p391"/>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Emulators/ Simulators</a:t>
              </a:r>
              <a:endParaRPr sz="1000">
                <a:solidFill>
                  <a:schemeClr val="dk1"/>
                </a:solidFill>
                <a:latin typeface="DM Mono Medium"/>
                <a:ea typeface="DM Mono Medium"/>
                <a:cs typeface="DM Mono Medium"/>
                <a:sym typeface="DM Mono Medium"/>
              </a:endParaRPr>
            </a:p>
          </p:txBody>
        </p:sp>
        <p:grpSp>
          <p:nvGrpSpPr>
            <p:cNvPr id="6275" name="Google Shape;6275;p391"/>
            <p:cNvGrpSpPr/>
            <p:nvPr/>
          </p:nvGrpSpPr>
          <p:grpSpPr>
            <a:xfrm>
              <a:off x="4990211" y="717797"/>
              <a:ext cx="554055" cy="554055"/>
              <a:chOff x="159121956" y="3001859"/>
              <a:chExt cx="5158800" cy="5158800"/>
            </a:xfrm>
          </p:grpSpPr>
          <p:sp>
            <p:nvSpPr>
              <p:cNvPr id="6276" name="Google Shape;6276;p391"/>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7" name="Google Shape;6277;p391"/>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278" name="Google Shape;6278;p391"/>
          <p:cNvSpPr/>
          <p:nvPr/>
        </p:nvSpPr>
        <p:spPr>
          <a:xfrm>
            <a:off x="-10800" y="3973244"/>
            <a:ext cx="9182271" cy="846581"/>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279" name="Google Shape;6279;p391"/>
          <p:cNvSpPr txBox="1"/>
          <p:nvPr/>
        </p:nvSpPr>
        <p:spPr>
          <a:xfrm>
            <a:off x="3498422" y="4331732"/>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280" name="Google Shape;6280;p391"/>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1" name="Google Shape;6281;p391"/>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282" name="Google Shape;6282;p391"/>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83" name="Google Shape;6283;p391"/>
          <p:cNvGrpSpPr/>
          <p:nvPr/>
        </p:nvGrpSpPr>
        <p:grpSpPr>
          <a:xfrm>
            <a:off x="4243385" y="3705568"/>
            <a:ext cx="657228" cy="498277"/>
            <a:chOff x="388050" y="238125"/>
            <a:chExt cx="6789550" cy="5136875"/>
          </a:xfrm>
        </p:grpSpPr>
        <p:sp>
          <p:nvSpPr>
            <p:cNvPr id="6284" name="Google Shape;6284;p391"/>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5" name="Google Shape;6285;p391"/>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286" name="Google Shape;6286;p391"/>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2"/>
                                        </p:tgtEl>
                                        <p:attrNameLst>
                                          <p:attrName>style.visibility</p:attrName>
                                        </p:attrNameLst>
                                      </p:cBhvr>
                                      <p:to>
                                        <p:strVal val="visible"/>
                                      </p:to>
                                    </p:set>
                                    <p:animEffect filter="fade" transition="in">
                                      <p:cBhvr>
                                        <p:cTn dur="300"/>
                                        <p:tgtEl>
                                          <p:spTgt spid="6272"/>
                                        </p:tgtEl>
                                      </p:cBhvr>
                                    </p:animEffect>
                                  </p:childTnLst>
                                </p:cTn>
                              </p:par>
                              <p:par>
                                <p:cTn fill="hold" nodeType="withEffect" presetClass="entr" presetID="10" presetSubtype="0">
                                  <p:stCondLst>
                                    <p:cond delay="0"/>
                                  </p:stCondLst>
                                  <p:childTnLst>
                                    <p:set>
                                      <p:cBhvr>
                                        <p:cTn dur="1" fill="hold">
                                          <p:stCondLst>
                                            <p:cond delay="0"/>
                                          </p:stCondLst>
                                        </p:cTn>
                                        <p:tgtEl>
                                          <p:spTgt spid="6250"/>
                                        </p:tgtEl>
                                        <p:attrNameLst>
                                          <p:attrName>style.visibility</p:attrName>
                                        </p:attrNameLst>
                                      </p:cBhvr>
                                      <p:to>
                                        <p:strVal val="visible"/>
                                      </p:to>
                                    </p:set>
                                    <p:animEffect filter="fade" transition="in">
                                      <p:cBhvr>
                                        <p:cTn dur="600"/>
                                        <p:tgtEl>
                                          <p:spTgt spid="6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4"/>
                                        </p:tgtEl>
                                        <p:attrNameLst>
                                          <p:attrName>style.visibility</p:attrName>
                                        </p:attrNameLst>
                                      </p:cBhvr>
                                      <p:to>
                                        <p:strVal val="visible"/>
                                      </p:to>
                                    </p:set>
                                    <p:animEffect filter="fade" transition="in">
                                      <p:cBhvr>
                                        <p:cTn dur="300"/>
                                        <p:tgtEl>
                                          <p:spTgt spid="6264"/>
                                        </p:tgtEl>
                                      </p:cBhvr>
                                    </p:animEffect>
                                  </p:childTnLst>
                                </p:cTn>
                              </p:par>
                              <p:par>
                                <p:cTn fill="hold" nodeType="withEffect" presetClass="entr" presetID="10" presetSubtype="0">
                                  <p:stCondLst>
                                    <p:cond delay="0"/>
                                  </p:stCondLst>
                                  <p:childTnLst>
                                    <p:set>
                                      <p:cBhvr>
                                        <p:cTn dur="1" fill="hold">
                                          <p:stCondLst>
                                            <p:cond delay="0"/>
                                          </p:stCondLst>
                                        </p:cTn>
                                        <p:tgtEl>
                                          <p:spTgt spid="6286"/>
                                        </p:tgtEl>
                                        <p:attrNameLst>
                                          <p:attrName>style.visibility</p:attrName>
                                        </p:attrNameLst>
                                      </p:cBhvr>
                                      <p:to>
                                        <p:strVal val="visible"/>
                                      </p:to>
                                    </p:set>
                                    <p:animEffect filter="fade" transition="in">
                                      <p:cBhvr>
                                        <p:cTn dur="1000"/>
                                        <p:tgtEl>
                                          <p:spTgt spid="6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0"/>
                                        </p:tgtEl>
                                        <p:attrNameLst>
                                          <p:attrName>style.visibility</p:attrName>
                                        </p:attrNameLst>
                                      </p:cBhvr>
                                      <p:to>
                                        <p:strVal val="visible"/>
                                      </p:to>
                                    </p:set>
                                    <p:animEffect filter="fade" transition="in">
                                      <p:cBhvr>
                                        <p:cTn dur="300"/>
                                        <p:tgtEl>
                                          <p:spTgt spid="6260"/>
                                        </p:tgtEl>
                                      </p:cBhvr>
                                    </p:animEffect>
                                  </p:childTnLst>
                                </p:cTn>
                              </p:par>
                              <p:par>
                                <p:cTn fill="hold" nodeType="withEffect" presetClass="entr" presetID="10" presetSubtype="0">
                                  <p:stCondLst>
                                    <p:cond delay="0"/>
                                  </p:stCondLst>
                                  <p:childTnLst>
                                    <p:set>
                                      <p:cBhvr>
                                        <p:cTn dur="1" fill="hold">
                                          <p:stCondLst>
                                            <p:cond delay="0"/>
                                          </p:stCondLst>
                                        </p:cTn>
                                        <p:tgtEl>
                                          <p:spTgt spid="6251"/>
                                        </p:tgtEl>
                                        <p:attrNameLst>
                                          <p:attrName>style.visibility</p:attrName>
                                        </p:attrNameLst>
                                      </p:cBhvr>
                                      <p:to>
                                        <p:strVal val="visible"/>
                                      </p:to>
                                    </p:set>
                                    <p:animEffect filter="fade" transition="in">
                                      <p:cBhvr>
                                        <p:cTn dur="600"/>
                                        <p:tgtEl>
                                          <p:spTgt spid="6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2"/>
                                        </p:tgtEl>
                                        <p:attrNameLst>
                                          <p:attrName>style.visibility</p:attrName>
                                        </p:attrNameLst>
                                      </p:cBhvr>
                                      <p:to>
                                        <p:strVal val="visible"/>
                                      </p:to>
                                    </p:set>
                                    <p:animEffect filter="fade" transition="in">
                                      <p:cBhvr>
                                        <p:cTn dur="300"/>
                                        <p:tgtEl>
                                          <p:spTgt spid="6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90" name="Shape 6290"/>
        <p:cNvGrpSpPr/>
        <p:nvPr/>
      </p:nvGrpSpPr>
      <p:grpSpPr>
        <a:xfrm>
          <a:off x="0" y="0"/>
          <a:ext cx="0" cy="0"/>
          <a:chOff x="0" y="0"/>
          <a:chExt cx="0" cy="0"/>
        </a:xfrm>
      </p:grpSpPr>
      <p:sp>
        <p:nvSpPr>
          <p:cNvPr id="6291" name="Google Shape;6291;p392"/>
          <p:cNvSpPr/>
          <p:nvPr/>
        </p:nvSpPr>
        <p:spPr>
          <a:xfrm>
            <a:off x="320513" y="1694546"/>
            <a:ext cx="3944400" cy="255600"/>
          </a:xfrm>
          <a:prstGeom prst="roundRect">
            <a:avLst>
              <a:gd fmla="val 50000" name="adj"/>
            </a:avLst>
          </a:prstGeom>
          <a:solidFill>
            <a:srgbClr val="FFCD48"/>
          </a:solidFill>
          <a:ln>
            <a:noFill/>
          </a:ln>
        </p:spPr>
        <p:txBody>
          <a:bodyPr anchorCtr="0" anchor="ctr" bIns="0" lIns="0" spcFirstLastPara="1" rIns="0" wrap="square" tIns="45725">
            <a:noAutofit/>
          </a:bodyPr>
          <a:lstStyle/>
          <a:p>
            <a:pPr indent="0" lvl="0" marL="0" rtl="0" algn="ctr">
              <a:lnSpc>
                <a:spcPct val="100000"/>
              </a:lnSpc>
              <a:spcBef>
                <a:spcPts val="0"/>
              </a:spcBef>
              <a:spcAft>
                <a:spcPts val="500"/>
              </a:spcAft>
              <a:buNone/>
            </a:pPr>
            <a:r>
              <a:rPr b="1" lang="en" sz="1100">
                <a:solidFill>
                  <a:srgbClr val="142222"/>
                </a:solidFill>
                <a:latin typeface="DM Sans"/>
                <a:ea typeface="DM Sans"/>
                <a:cs typeface="DM Sans"/>
                <a:sym typeface="DM Sans"/>
              </a:rPr>
              <a:t>Included with every Real Device Cloud Subscription!</a:t>
            </a:r>
            <a:endParaRPr sz="900">
              <a:solidFill>
                <a:schemeClr val="dk1"/>
              </a:solidFill>
              <a:latin typeface="DM Mono Medium"/>
              <a:ea typeface="DM Mono Medium"/>
              <a:cs typeface="DM Mono Medium"/>
              <a:sym typeface="DM Mono Medium"/>
            </a:endParaRPr>
          </a:p>
        </p:txBody>
      </p:sp>
      <p:sp>
        <p:nvSpPr>
          <p:cNvPr id="6292" name="Google Shape;6292;p392"/>
          <p:cNvSpPr txBox="1"/>
          <p:nvPr>
            <p:ph idx="1" type="subTitle"/>
          </p:nvPr>
        </p:nvSpPr>
        <p:spPr>
          <a:xfrm>
            <a:off x="318450" y="324000"/>
            <a:ext cx="50364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Mobile App Diagnostics </a:t>
            </a:r>
            <a:endParaRPr/>
          </a:p>
        </p:txBody>
      </p:sp>
      <p:sp>
        <p:nvSpPr>
          <p:cNvPr id="6293" name="Google Shape;6293;p392"/>
          <p:cNvSpPr txBox="1"/>
          <p:nvPr>
            <p:ph idx="2" type="body"/>
          </p:nvPr>
        </p:nvSpPr>
        <p:spPr>
          <a:xfrm>
            <a:off x="311988" y="1027313"/>
            <a:ext cx="6312000" cy="5586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500"/>
              </a:spcAft>
              <a:buNone/>
            </a:pPr>
            <a:r>
              <a:rPr lang="en" sz="1100"/>
              <a:t>Sauce Labs </a:t>
            </a:r>
            <a:r>
              <a:rPr b="1" lang="en" sz="1100"/>
              <a:t>(Real Device Cloud) </a:t>
            </a:r>
            <a:r>
              <a:rPr lang="en" sz="1100"/>
              <a:t>offers the broadest suite of </a:t>
            </a:r>
            <a:r>
              <a:rPr b="1" lang="en" sz="1100"/>
              <a:t>app diagnostic information and quality signals </a:t>
            </a:r>
            <a:r>
              <a:rPr lang="en" sz="1100"/>
              <a:t>to</a:t>
            </a:r>
            <a:r>
              <a:rPr b="1" lang="en" sz="1100"/>
              <a:t> </a:t>
            </a:r>
            <a:r>
              <a:rPr lang="en" sz="1100"/>
              <a:t>help you accelerate the debugging and release of mobile apps, by enabling faster determination of the root cause of test failures in the pipeline and errors in code. </a:t>
            </a:r>
            <a:endParaRPr b="1" sz="1100"/>
          </a:p>
        </p:txBody>
      </p:sp>
      <p:pic>
        <p:nvPicPr>
          <p:cNvPr id="6294" name="Google Shape;6294;p392"/>
          <p:cNvPicPr preferRelativeResize="0"/>
          <p:nvPr/>
        </p:nvPicPr>
        <p:blipFill>
          <a:blip r:embed="rId3">
            <a:alphaModFix/>
          </a:blip>
          <a:stretch>
            <a:fillRect/>
          </a:stretch>
        </p:blipFill>
        <p:spPr>
          <a:xfrm>
            <a:off x="6726380" y="323850"/>
            <a:ext cx="2012896" cy="1651612"/>
          </a:xfrm>
          <a:prstGeom prst="rect">
            <a:avLst/>
          </a:prstGeom>
          <a:noFill/>
          <a:ln>
            <a:noFill/>
          </a:ln>
        </p:spPr>
      </p:pic>
      <p:sp>
        <p:nvSpPr>
          <p:cNvPr id="6295" name="Google Shape;6295;p392"/>
          <p:cNvSpPr txBox="1"/>
          <p:nvPr>
            <p:ph idx="12" type="sldNum"/>
          </p:nvPr>
        </p:nvSpPr>
        <p:spPr>
          <a:xfrm>
            <a:off x="4285217" y="2474781"/>
            <a:ext cx="1038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aphicFrame>
        <p:nvGraphicFramePr>
          <p:cNvPr id="6296" name="Google Shape;6296;p392"/>
          <p:cNvGraphicFramePr/>
          <p:nvPr/>
        </p:nvGraphicFramePr>
        <p:xfrm>
          <a:off x="318450" y="2051663"/>
          <a:ext cx="3000000" cy="3000000"/>
        </p:xfrm>
        <a:graphic>
          <a:graphicData uri="http://schemas.openxmlformats.org/drawingml/2006/table">
            <a:tbl>
              <a:tblPr>
                <a:noFill/>
                <a:tableStyleId>{FCB8D3DC-3EEF-4F9D-ADD2-7E4B738C5767}</a:tableStyleId>
              </a:tblPr>
              <a:tblGrid>
                <a:gridCol w="1733075"/>
                <a:gridCol w="2213350"/>
                <a:gridCol w="4513200"/>
              </a:tblGrid>
              <a:tr h="256925">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Capability</a:t>
                      </a:r>
                      <a:endParaRPr sz="1000">
                        <a:solidFill>
                          <a:schemeClr val="accent4"/>
                        </a:solidFill>
                        <a:latin typeface="DM Mono"/>
                        <a:ea typeface="DM Mono"/>
                        <a:cs typeface="DM Mono"/>
                        <a:sym typeface="DM Mono"/>
                      </a:endParaRPr>
                    </a:p>
                  </a:txBody>
                  <a:tcPr marT="0" marB="0" marR="76200" marL="137150" anchor="ctr">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Helps you answer..</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Key Benefit</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r>
              <a:tr h="4790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Error &amp; Crash Reporting</a:t>
                      </a:r>
                      <a:endParaRPr sz="900">
                        <a:solidFill>
                          <a:srgbClr val="228757"/>
                        </a:solidFill>
                        <a:latin typeface="DM Mono Medium"/>
                        <a:ea typeface="DM Mono Medium"/>
                        <a:cs typeface="DM Mono Medium"/>
                        <a:sym typeface="DM Mono Medium"/>
                      </a:endParaRPr>
                    </a:p>
                  </a:txBody>
                  <a:tcPr marT="12345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in the code is the error happening?”</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b="1" lang="en" sz="900">
                          <a:solidFill>
                            <a:schemeClr val="dk1"/>
                          </a:solidFill>
                          <a:latin typeface="DM Sans"/>
                          <a:ea typeface="DM Sans"/>
                          <a:cs typeface="DM Sans"/>
                          <a:sym typeface="DM Sans"/>
                        </a:rPr>
                        <a:t>Automatically collect error and crash data</a:t>
                      </a:r>
                      <a:r>
                        <a:rPr lang="en" sz="900">
                          <a:solidFill>
                            <a:schemeClr val="dk1"/>
                          </a:solidFill>
                          <a:latin typeface="DM Sans"/>
                          <a:ea typeface="DM Sans"/>
                          <a:cs typeface="DM Sans"/>
                          <a:sym typeface="DM Sans"/>
                        </a:rPr>
                        <a:t> in Real Device Cloud. </a:t>
                      </a:r>
                      <a:r>
                        <a:rPr lang="en" sz="900">
                          <a:solidFill>
                            <a:srgbClr val="132322"/>
                          </a:solidFill>
                          <a:latin typeface="DM Sans"/>
                          <a:ea typeface="DM Sans"/>
                          <a:cs typeface="DM Sans"/>
                          <a:sym typeface="DM Sans"/>
                        </a:rPr>
                        <a:t>Get complete context and insights to capture, prioritize, and resolve them faster. </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882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API &amp; Network </a:t>
                      </a:r>
                      <a:endParaRPr sz="900">
                        <a:solidFill>
                          <a:srgbClr val="228757"/>
                        </a:solidFill>
                        <a:latin typeface="DM Mono Medium"/>
                        <a:ea typeface="DM Mono Medium"/>
                        <a:cs typeface="DM Mono Medium"/>
                        <a:sym typeface="DM Mono Medium"/>
                      </a:endParaRPr>
                    </a:p>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Capture</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is the issue coming from?”</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Capture </a:t>
                      </a:r>
                      <a:r>
                        <a:rPr b="1" lang="en" sz="900">
                          <a:solidFill>
                            <a:srgbClr val="132322"/>
                          </a:solidFill>
                          <a:latin typeface="DM Sans"/>
                          <a:ea typeface="DM Sans"/>
                          <a:cs typeface="DM Sans"/>
                          <a:sym typeface="DM Sans"/>
                        </a:rPr>
                        <a:t>API and HTTP/S requests</a:t>
                      </a:r>
                      <a:r>
                        <a:rPr lang="en" sz="900">
                          <a:solidFill>
                            <a:srgbClr val="132322"/>
                          </a:solidFill>
                          <a:latin typeface="DM Sans"/>
                          <a:ea typeface="DM Sans"/>
                          <a:cs typeface="DM Sans"/>
                          <a:sym typeface="DM Sans"/>
                        </a:rPr>
                        <a:t> and responses for mobile app tests. </a:t>
                      </a:r>
                      <a:r>
                        <a:rPr b="1" lang="en" sz="900">
                          <a:solidFill>
                            <a:srgbClr val="132322"/>
                          </a:solidFill>
                          <a:latin typeface="DM Sans"/>
                          <a:ea typeface="DM Sans"/>
                          <a:cs typeface="DM Sans"/>
                          <a:sym typeface="DM Sans"/>
                        </a:rPr>
                        <a:t>Generate API test</a:t>
                      </a:r>
                      <a:r>
                        <a:rPr lang="en" sz="900">
                          <a:solidFill>
                            <a:srgbClr val="132322"/>
                          </a:solidFill>
                          <a:latin typeface="DM Sans"/>
                          <a:ea typeface="DM Sans"/>
                          <a:cs typeface="DM Sans"/>
                          <a:sym typeface="DM Sans"/>
                        </a:rPr>
                        <a:t> scripts by uploading the network HAR file into our API Testing solution.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App Performance </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“Why did my app crash?”</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Get deeper visibility into app performance with real-time vitals that include </a:t>
                      </a:r>
                      <a:r>
                        <a:rPr b="1" lang="en" sz="900">
                          <a:solidFill>
                            <a:srgbClr val="132322"/>
                          </a:solidFill>
                          <a:latin typeface="DM Sans"/>
                          <a:ea typeface="DM Sans"/>
                          <a:cs typeface="DM Sans"/>
                          <a:sym typeface="DM Sans"/>
                        </a:rPr>
                        <a:t>CPU usage, memory usage, and UI responsiveness.</a:t>
                      </a:r>
                      <a:endParaRPr b="1"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Interactions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“What happened in this session?”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b="1" lang="en" sz="900">
                          <a:solidFill>
                            <a:srgbClr val="132322"/>
                          </a:solidFill>
                          <a:latin typeface="DM Sans"/>
                          <a:ea typeface="DM Sans"/>
                          <a:cs typeface="DM Sans"/>
                          <a:sym typeface="DM Sans"/>
                        </a:rPr>
                        <a:t>Fix UI problems faster </a:t>
                      </a:r>
                      <a:r>
                        <a:rPr lang="en" sz="900">
                          <a:solidFill>
                            <a:srgbClr val="132322"/>
                          </a:solidFill>
                          <a:latin typeface="DM Sans"/>
                          <a:ea typeface="DM Sans"/>
                          <a:cs typeface="DM Sans"/>
                          <a:sym typeface="DM Sans"/>
                        </a:rPr>
                        <a:t>with the ability to access user interactions and associating the test session actions with the app's UI.</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5129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DevTools for Android and iOS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chemeClr val="dk1"/>
                          </a:solidFill>
                          <a:latin typeface="DM Sans"/>
                          <a:ea typeface="DM Sans"/>
                          <a:cs typeface="DM Sans"/>
                          <a:sym typeface="DM Sans"/>
                        </a:rPr>
                        <a:t>“Where is the issue on my mobile web app coming from?”</a:t>
                      </a:r>
                      <a:endParaRPr sz="8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00">
                          <a:solidFill>
                            <a:srgbClr val="132322"/>
                          </a:solidFill>
                          <a:latin typeface="DM Sans"/>
                          <a:ea typeface="DM Sans"/>
                          <a:cs typeface="DM Sans"/>
                          <a:sym typeface="DM Sans"/>
                        </a:rPr>
                        <a:t>  Inspect and debug </a:t>
                      </a:r>
                      <a:r>
                        <a:rPr lang="en" sz="900">
                          <a:solidFill>
                            <a:srgbClr val="132322"/>
                          </a:solidFill>
                          <a:latin typeface="DM Sans"/>
                          <a:ea typeface="DM Sans"/>
                          <a:cs typeface="DM Sans"/>
                          <a:sym typeface="DM Sans"/>
                        </a:rPr>
                        <a:t>applications directly on the devices where issues arise, for all your   </a:t>
                      </a:r>
                      <a:endParaRPr sz="900">
                        <a:solidFill>
                          <a:srgbClr val="132322"/>
                        </a:solidFill>
                        <a:latin typeface="DM Sans"/>
                        <a:ea typeface="DM Sans"/>
                        <a:cs typeface="DM Sans"/>
                        <a:sym typeface="DM Sans"/>
                      </a:endParaRPr>
                    </a:p>
                    <a:p>
                      <a:pPr indent="0" lvl="0" marL="0" rtl="0" algn="l">
                        <a:spcBef>
                          <a:spcPts val="0"/>
                        </a:spcBef>
                        <a:spcAft>
                          <a:spcPts val="0"/>
                        </a:spcAft>
                        <a:buNone/>
                      </a:pPr>
                      <a:r>
                        <a:rPr lang="en" sz="900">
                          <a:solidFill>
                            <a:srgbClr val="132322"/>
                          </a:solidFill>
                          <a:latin typeface="DM Sans"/>
                          <a:ea typeface="DM Sans"/>
                          <a:cs typeface="DM Sans"/>
                          <a:sym typeface="DM Sans"/>
                        </a:rPr>
                        <a:t>  real device cross-browser tests</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00" name="Shape 6300"/>
        <p:cNvGrpSpPr/>
        <p:nvPr/>
      </p:nvGrpSpPr>
      <p:grpSpPr>
        <a:xfrm>
          <a:off x="0" y="0"/>
          <a:ext cx="0" cy="0"/>
          <a:chOff x="0" y="0"/>
          <a:chExt cx="0" cy="0"/>
        </a:xfrm>
      </p:grpSpPr>
      <p:sp>
        <p:nvSpPr>
          <p:cNvPr id="6301" name="Google Shape;6301;p3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02" name="Google Shape;6302;p39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Web</a:t>
            </a:r>
            <a:endParaRPr b="0" i="0" sz="5000" u="none" cap="none" strike="noStrike">
              <a:solidFill>
                <a:schemeClr val="lt1"/>
              </a:solidFill>
              <a:latin typeface="DM Mono"/>
              <a:ea typeface="DM Mono"/>
              <a:cs typeface="DM Mono"/>
              <a:sym typeface="DM Mono"/>
            </a:endParaRPr>
          </a:p>
        </p:txBody>
      </p:sp>
      <p:grpSp>
        <p:nvGrpSpPr>
          <p:cNvPr id="6303" name="Google Shape;6303;p393"/>
          <p:cNvGrpSpPr/>
          <p:nvPr/>
        </p:nvGrpSpPr>
        <p:grpSpPr>
          <a:xfrm>
            <a:off x="2835275" y="2114550"/>
            <a:ext cx="3464728" cy="914397"/>
            <a:chOff x="5670550" y="4229100"/>
            <a:chExt cx="6929456" cy="1828795"/>
          </a:xfrm>
        </p:grpSpPr>
        <p:sp>
          <p:nvSpPr>
            <p:cNvPr id="6304" name="Google Shape;6304;p39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5" name="Google Shape;6305;p39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309" name="Shape 6309"/>
        <p:cNvGrpSpPr/>
        <p:nvPr/>
      </p:nvGrpSpPr>
      <p:grpSpPr>
        <a:xfrm>
          <a:off x="0" y="0"/>
          <a:ext cx="0" cy="0"/>
          <a:chOff x="0" y="0"/>
          <a:chExt cx="0" cy="0"/>
        </a:xfrm>
      </p:grpSpPr>
      <p:sp>
        <p:nvSpPr>
          <p:cNvPr id="6310" name="Google Shape;6310;p394"/>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311" name="Google Shape;6311;p394"/>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312" name="Google Shape;6312;p394"/>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313" name="Google Shape;6313;p394"/>
          <p:cNvGrpSpPr/>
          <p:nvPr/>
        </p:nvGrpSpPr>
        <p:grpSpPr>
          <a:xfrm>
            <a:off x="6930325" y="343513"/>
            <a:ext cx="1908000" cy="1968650"/>
            <a:chOff x="13860650" y="687025"/>
            <a:chExt cx="3816000" cy="3937300"/>
          </a:xfrm>
        </p:grpSpPr>
        <p:sp>
          <p:nvSpPr>
            <p:cNvPr id="6314" name="Google Shape;6314;p394"/>
            <p:cNvSpPr txBox="1"/>
            <p:nvPr/>
          </p:nvSpPr>
          <p:spPr>
            <a:xfrm>
              <a:off x="14685950" y="687025"/>
              <a:ext cx="2961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Debugging</a:t>
              </a:r>
              <a:endParaRPr sz="1000">
                <a:solidFill>
                  <a:schemeClr val="dk2"/>
                </a:solidFill>
                <a:latin typeface="DM Mono Medium"/>
                <a:ea typeface="DM Mono Medium"/>
                <a:cs typeface="DM Mono Medium"/>
                <a:sym typeface="DM Mono Medium"/>
              </a:endParaRPr>
            </a:p>
          </p:txBody>
        </p:sp>
        <p:sp>
          <p:nvSpPr>
            <p:cNvPr id="6315" name="Google Shape;6315;p394"/>
            <p:cNvSpPr txBox="1"/>
            <p:nvPr/>
          </p:nvSpPr>
          <p:spPr>
            <a:xfrm>
              <a:off x="13860650" y="1599125"/>
              <a:ext cx="3816000" cy="30252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network calls </a:t>
              </a:r>
              <a:r>
                <a:rPr lang="en" sz="800">
                  <a:solidFill>
                    <a:schemeClr val="dk1"/>
                  </a:solidFill>
                  <a:latin typeface="DM Sans"/>
                  <a:ea typeface="DM Sans"/>
                  <a:cs typeface="DM Sans"/>
                  <a:sym typeface="DM Sans"/>
                </a:rPr>
                <a:t>utilizing the extended debugging feature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Selenium </a:t>
              </a:r>
              <a:r>
                <a:rPr lang="en" sz="800">
                  <a:solidFill>
                    <a:schemeClr val="dk1"/>
                  </a:solidFill>
                  <a:latin typeface="DM Sans"/>
                  <a:ea typeface="DM Sans"/>
                  <a:cs typeface="DM Sans"/>
                  <a:sym typeface="DM Sans"/>
                </a:rPr>
                <a:t>log files</a:t>
              </a:r>
              <a:r>
                <a:rPr lang="en" sz="800">
                  <a:solidFill>
                    <a:schemeClr val="dk1"/>
                  </a:solidFill>
                  <a:latin typeface="DM Sans"/>
                  <a:ea typeface="DM Sans"/>
                  <a:cs typeface="DM Sans"/>
                  <a:sym typeface="DM Sans"/>
                </a:rPr>
                <a:t> and metadata for each test make it easy to </a:t>
              </a:r>
              <a:r>
                <a:rPr b="1" lang="en" sz="800">
                  <a:solidFill>
                    <a:schemeClr val="dk1"/>
                  </a:solidFill>
                  <a:latin typeface="DM Sans"/>
                  <a:ea typeface="DM Sans"/>
                  <a:cs typeface="DM Sans"/>
                  <a:sym typeface="DM Sans"/>
                </a:rPr>
                <a:t>share results</a:t>
              </a:r>
              <a:r>
                <a:rPr lang="en" sz="800">
                  <a:solidFill>
                    <a:schemeClr val="dk1"/>
                  </a:solidFill>
                  <a:latin typeface="DM Sans"/>
                  <a:ea typeface="DM Sans"/>
                  <a:cs typeface="DM Sans"/>
                  <a:sym typeface="DM Sans"/>
                </a:rPr>
                <a:t> with dev teams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Analyze failures across your test suites with </a:t>
              </a:r>
              <a:r>
                <a:rPr b="1" lang="en" sz="800">
                  <a:solidFill>
                    <a:schemeClr val="dk1"/>
                  </a:solidFill>
                  <a:latin typeface="DM Sans"/>
                  <a:ea typeface="DM Sans"/>
                  <a:cs typeface="DM Sans"/>
                  <a:sym typeface="DM Sans"/>
                </a:rPr>
                <a:t>Failure Analysis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0"/>
                </a:spcAft>
                <a:buNone/>
              </a:pPr>
              <a:r>
                <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grpSp>
          <p:nvGrpSpPr>
            <p:cNvPr id="6316" name="Google Shape;6316;p394"/>
            <p:cNvGrpSpPr/>
            <p:nvPr/>
          </p:nvGrpSpPr>
          <p:grpSpPr>
            <a:xfrm>
              <a:off x="13890288" y="822326"/>
              <a:ext cx="548380" cy="344997"/>
              <a:chOff x="1190625" y="1205375"/>
              <a:chExt cx="5158800" cy="3224275"/>
            </a:xfrm>
          </p:grpSpPr>
          <p:sp>
            <p:nvSpPr>
              <p:cNvPr id="6317" name="Google Shape;6317;p394"/>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8" name="Google Shape;6318;p394"/>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9" name="Google Shape;6319;p394"/>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0" name="Google Shape;6320;p394"/>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321" name="Google Shape;6321;p394"/>
          <p:cNvGrpSpPr/>
          <p:nvPr/>
        </p:nvGrpSpPr>
        <p:grpSpPr>
          <a:xfrm>
            <a:off x="4594744" y="343513"/>
            <a:ext cx="2111455" cy="1762850"/>
            <a:chOff x="9159175" y="687025"/>
            <a:chExt cx="4222911" cy="3525700"/>
          </a:xfrm>
        </p:grpSpPr>
        <p:sp>
          <p:nvSpPr>
            <p:cNvPr id="6322" name="Google Shape;6322;p394"/>
            <p:cNvSpPr txBox="1"/>
            <p:nvPr/>
          </p:nvSpPr>
          <p:spPr>
            <a:xfrm>
              <a:off x="9743086" y="687025"/>
              <a:ext cx="3639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 in Parallel</a:t>
              </a:r>
              <a:endParaRPr sz="1000">
                <a:solidFill>
                  <a:schemeClr val="dk2"/>
                </a:solidFill>
                <a:latin typeface="DM Mono Medium"/>
                <a:ea typeface="DM Mono Medium"/>
                <a:cs typeface="DM Mono Medium"/>
                <a:sym typeface="DM Mono Medium"/>
              </a:endParaRPr>
            </a:p>
          </p:txBody>
        </p:sp>
        <p:sp>
          <p:nvSpPr>
            <p:cNvPr id="6323" name="Google Shape;6323;p394"/>
            <p:cNvSpPr txBox="1"/>
            <p:nvPr/>
          </p:nvSpPr>
          <p:spPr>
            <a:xfrm>
              <a:off x="9159175" y="1599125"/>
              <a:ext cx="3816000" cy="26136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Increase velocity by </a:t>
              </a:r>
              <a:r>
                <a:rPr b="1" lang="en" sz="800">
                  <a:solidFill>
                    <a:schemeClr val="dk1"/>
                  </a:solidFill>
                  <a:latin typeface="DM Sans"/>
                  <a:ea typeface="DM Sans"/>
                  <a:cs typeface="DM Sans"/>
                  <a:sym typeface="DM Sans"/>
                </a:rPr>
                <a:t>testing in parallel</a:t>
              </a:r>
              <a:endParaRPr b="1"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Scale tests across </a:t>
              </a:r>
              <a:r>
                <a:rPr b="1" lang="en" sz="800">
                  <a:latin typeface="DM Sans"/>
                  <a:ea typeface="DM Sans"/>
                  <a:cs typeface="DM Sans"/>
                  <a:sym typeface="DM Sans"/>
                </a:rPr>
                <a:t>hundreds of configurations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Use the </a:t>
              </a:r>
              <a:r>
                <a:rPr b="1" lang="en" sz="800">
                  <a:solidFill>
                    <a:schemeClr val="dk1"/>
                  </a:solidFill>
                  <a:latin typeface="DM Sans"/>
                  <a:ea typeface="DM Sans"/>
                  <a:cs typeface="DM Sans"/>
                  <a:sym typeface="DM Sans"/>
                </a:rPr>
                <a:t>Platform Configurator</a:t>
              </a:r>
              <a:r>
                <a:rPr lang="en" sz="800">
                  <a:solidFill>
                    <a:schemeClr val="dk1"/>
                  </a:solidFill>
                  <a:latin typeface="DM Sans"/>
                  <a:ea typeface="DM Sans"/>
                  <a:cs typeface="DM Sans"/>
                  <a:sym typeface="DM Sans"/>
                </a:rPr>
                <a:t> to seamlessly create new configurations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324" name="Google Shape;6324;p394"/>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325" name="Google Shape;6325;p394"/>
          <p:cNvGrpSpPr/>
          <p:nvPr/>
        </p:nvGrpSpPr>
        <p:grpSpPr>
          <a:xfrm>
            <a:off x="2468825" y="343513"/>
            <a:ext cx="2037861" cy="2251850"/>
            <a:chOff x="518050" y="687025"/>
            <a:chExt cx="4075722" cy="4503700"/>
          </a:xfrm>
        </p:grpSpPr>
        <p:sp>
          <p:nvSpPr>
            <p:cNvPr id="6326" name="Google Shape;6326;p394"/>
            <p:cNvSpPr txBox="1"/>
            <p:nvPr/>
          </p:nvSpPr>
          <p:spPr>
            <a:xfrm>
              <a:off x="518050" y="1599125"/>
              <a:ext cx="3816000" cy="35916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a:t>
              </a:r>
              <a:r>
                <a:rPr b="1" lang="en" sz="800">
                  <a:solidFill>
                    <a:schemeClr val="dk1"/>
                  </a:solidFill>
                  <a:latin typeface="DM Sans"/>
                  <a:ea typeface="DM Sans"/>
                  <a:cs typeface="DM Sans"/>
                  <a:sym typeface="DM Sans"/>
                </a:rPr>
                <a:t>most</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extensive range of browsers and browser versions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Broad access to </a:t>
              </a:r>
              <a:r>
                <a:rPr b="1" lang="en" sz="800">
                  <a:solidFill>
                    <a:schemeClr val="dk1"/>
                  </a:solidFill>
                  <a:latin typeface="DM Sans"/>
                  <a:ea typeface="DM Sans"/>
                  <a:cs typeface="DM Sans"/>
                  <a:sym typeface="DM Sans"/>
                </a:rPr>
                <a:t>Windows, Mac and Linux virtual machines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Improve quality with </a:t>
              </a:r>
              <a:r>
                <a:rPr b="1" lang="en" sz="800">
                  <a:solidFill>
                    <a:schemeClr val="dk1"/>
                  </a:solidFill>
                  <a:latin typeface="DM Sans"/>
                  <a:ea typeface="DM Sans"/>
                  <a:cs typeface="DM Sans"/>
                  <a:sym typeface="DM Sans"/>
                </a:rPr>
                <a:t>massive coverage</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Native integration of Google lighthouse for </a:t>
              </a:r>
              <a:r>
                <a:rPr b="1" lang="en" sz="800">
                  <a:solidFill>
                    <a:schemeClr val="dk1"/>
                  </a:solidFill>
                  <a:latin typeface="DM Sans"/>
                  <a:ea typeface="DM Sans"/>
                  <a:cs typeface="DM Sans"/>
                  <a:sym typeface="DM Sans"/>
                </a:rPr>
                <a:t>Front End Performance Testing</a:t>
              </a:r>
              <a:endParaRPr sz="800">
                <a:solidFill>
                  <a:schemeClr val="dk1"/>
                </a:solidFill>
                <a:latin typeface="DM Sans"/>
                <a:ea typeface="DM Sans"/>
                <a:cs typeface="DM Sans"/>
                <a:sym typeface="DM Sans"/>
              </a:endParaRPr>
            </a:p>
            <a:p>
              <a:pPr indent="0" lvl="0" marL="0" marR="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327" name="Google Shape;6327;p394"/>
            <p:cNvSpPr txBox="1"/>
            <p:nvPr/>
          </p:nvSpPr>
          <p:spPr>
            <a:xfrm>
              <a:off x="1368772" y="687025"/>
              <a:ext cx="3225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Cross Browser </a:t>
              </a:r>
              <a:endParaRPr sz="1000">
                <a:solidFill>
                  <a:schemeClr val="dk1"/>
                </a:solidFill>
                <a:latin typeface="DM Mono Medium"/>
                <a:ea typeface="DM Mono Medium"/>
                <a:cs typeface="DM Mono Medium"/>
                <a:sym typeface="DM Mono Medium"/>
              </a:endParaRPr>
            </a:p>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Testing</a:t>
              </a:r>
              <a:endParaRPr sz="1000">
                <a:solidFill>
                  <a:schemeClr val="dk2"/>
                </a:solidFill>
                <a:latin typeface="DM Mono Medium"/>
                <a:ea typeface="DM Mono Medium"/>
                <a:cs typeface="DM Mono Medium"/>
                <a:sym typeface="DM Mono Medium"/>
              </a:endParaRPr>
            </a:p>
          </p:txBody>
        </p:sp>
        <p:grpSp>
          <p:nvGrpSpPr>
            <p:cNvPr id="6328" name="Google Shape;6328;p394"/>
            <p:cNvGrpSpPr/>
            <p:nvPr/>
          </p:nvGrpSpPr>
          <p:grpSpPr>
            <a:xfrm>
              <a:off x="630329" y="720377"/>
              <a:ext cx="562309" cy="548896"/>
              <a:chOff x="1190625" y="238125"/>
              <a:chExt cx="5158800" cy="5158800"/>
            </a:xfrm>
          </p:grpSpPr>
          <p:sp>
            <p:nvSpPr>
              <p:cNvPr id="6329" name="Google Shape;6329;p394"/>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30" name="Google Shape;6330;p394"/>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331" name="Google Shape;6331;p394"/>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32" name="Google Shape;6332;p394"/>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333" name="Google Shape;6333;p394"/>
          <p:cNvGrpSpPr/>
          <p:nvPr/>
        </p:nvGrpSpPr>
        <p:grpSpPr>
          <a:xfrm>
            <a:off x="376524" y="343513"/>
            <a:ext cx="1822394" cy="1840400"/>
            <a:chOff x="4963938" y="687025"/>
            <a:chExt cx="3644788" cy="3680800"/>
          </a:xfrm>
        </p:grpSpPr>
        <p:sp>
          <p:nvSpPr>
            <p:cNvPr id="6334" name="Google Shape;6334;p394"/>
            <p:cNvSpPr txBox="1"/>
            <p:nvPr/>
          </p:nvSpPr>
          <p:spPr>
            <a:xfrm>
              <a:off x="4963938" y="1599125"/>
              <a:ext cx="3225000" cy="27687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Secure Virtual  Machines</a:t>
              </a:r>
              <a:r>
                <a:rPr lang="en" sz="800">
                  <a:solidFill>
                    <a:schemeClr val="dk1"/>
                  </a:solidFill>
                  <a:latin typeface="DM Sans"/>
                  <a:ea typeface="DM Sans"/>
                  <a:cs typeface="DM Sans"/>
                  <a:sym typeface="DM Sans"/>
                </a:rPr>
                <a:t> Access to secure, single use Virtual Machines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Zero maintenance </a:t>
              </a:r>
              <a:r>
                <a:rPr lang="en" sz="800">
                  <a:solidFill>
                    <a:schemeClr val="dk1"/>
                  </a:solidFill>
                  <a:latin typeface="DM Sans"/>
                  <a:ea typeface="DM Sans"/>
                  <a:cs typeface="DM Sans"/>
                  <a:sym typeface="DM Sans"/>
                </a:rPr>
                <a:t>as we support and maintain your test infrastructure in the cloud so you don’t have to</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Test on your </a:t>
              </a:r>
              <a:r>
                <a:rPr b="1" lang="en" sz="800">
                  <a:solidFill>
                    <a:schemeClr val="dk1"/>
                  </a:solidFill>
                  <a:latin typeface="DM Sans"/>
                  <a:ea typeface="DM Sans"/>
                  <a:cs typeface="DM Sans"/>
                  <a:sym typeface="DM Sans"/>
                </a:rPr>
                <a:t>automation framework</a:t>
              </a:r>
              <a:r>
                <a:rPr lang="en" sz="800">
                  <a:solidFill>
                    <a:schemeClr val="dk1"/>
                  </a:solidFill>
                  <a:latin typeface="DM Sans"/>
                  <a:ea typeface="DM Sans"/>
                  <a:cs typeface="DM Sans"/>
                  <a:sym typeface="DM Sans"/>
                </a:rPr>
                <a:t> of choice </a:t>
              </a:r>
              <a:endParaRPr sz="800">
                <a:solidFill>
                  <a:schemeClr val="dk1"/>
                </a:solidFill>
                <a:latin typeface="DM Sans"/>
                <a:ea typeface="DM Sans"/>
                <a:cs typeface="DM Sans"/>
                <a:sym typeface="DM Sans"/>
              </a:endParaRPr>
            </a:p>
          </p:txBody>
        </p:sp>
        <p:sp>
          <p:nvSpPr>
            <p:cNvPr id="6335" name="Google Shape;6335;p394"/>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Virtual Concurrent Sessions</a:t>
              </a:r>
              <a:endParaRPr sz="1000">
                <a:solidFill>
                  <a:schemeClr val="dk1"/>
                </a:solidFill>
                <a:latin typeface="DM Mono Medium"/>
                <a:ea typeface="DM Mono Medium"/>
                <a:cs typeface="DM Mono Medium"/>
                <a:sym typeface="DM Mono Medium"/>
              </a:endParaRPr>
            </a:p>
          </p:txBody>
        </p:sp>
        <p:grpSp>
          <p:nvGrpSpPr>
            <p:cNvPr id="6336" name="Google Shape;6336;p394"/>
            <p:cNvGrpSpPr/>
            <p:nvPr/>
          </p:nvGrpSpPr>
          <p:grpSpPr>
            <a:xfrm>
              <a:off x="4990211" y="717797"/>
              <a:ext cx="554055" cy="554055"/>
              <a:chOff x="159121956" y="3001859"/>
              <a:chExt cx="5158800" cy="5158800"/>
            </a:xfrm>
          </p:grpSpPr>
          <p:sp>
            <p:nvSpPr>
              <p:cNvPr id="6337" name="Google Shape;6337;p394"/>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38" name="Google Shape;6338;p394"/>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339" name="Google Shape;6339;p394"/>
          <p:cNvSpPr/>
          <p:nvPr/>
        </p:nvSpPr>
        <p:spPr>
          <a:xfrm>
            <a:off x="-10800" y="3973251"/>
            <a:ext cx="9182271" cy="846581"/>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340" name="Google Shape;6340;p394"/>
          <p:cNvSpPr txBox="1"/>
          <p:nvPr/>
        </p:nvSpPr>
        <p:spPr>
          <a:xfrm>
            <a:off x="3498422" y="4331732"/>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341" name="Google Shape;6341;p394"/>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2" name="Google Shape;6342;p394"/>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343" name="Google Shape;6343;p394"/>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344" name="Google Shape;6344;p394"/>
          <p:cNvGrpSpPr/>
          <p:nvPr/>
        </p:nvGrpSpPr>
        <p:grpSpPr>
          <a:xfrm>
            <a:off x="4243385" y="3705568"/>
            <a:ext cx="657228" cy="498277"/>
            <a:chOff x="388050" y="238125"/>
            <a:chExt cx="6789550" cy="5136875"/>
          </a:xfrm>
        </p:grpSpPr>
        <p:sp>
          <p:nvSpPr>
            <p:cNvPr id="6345" name="Google Shape;6345;p394"/>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6" name="Google Shape;6346;p394"/>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347" name="Google Shape;6347;p394"/>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3"/>
                                        </p:tgtEl>
                                        <p:attrNameLst>
                                          <p:attrName>style.visibility</p:attrName>
                                        </p:attrNameLst>
                                      </p:cBhvr>
                                      <p:to>
                                        <p:strVal val="visible"/>
                                      </p:to>
                                    </p:set>
                                    <p:animEffect filter="fade" transition="in">
                                      <p:cBhvr>
                                        <p:cTn dur="300"/>
                                        <p:tgtEl>
                                          <p:spTgt spid="6333"/>
                                        </p:tgtEl>
                                      </p:cBhvr>
                                    </p:animEffect>
                                  </p:childTnLst>
                                </p:cTn>
                              </p:par>
                              <p:par>
                                <p:cTn fill="hold" nodeType="withEffect" presetClass="entr" presetID="10" presetSubtype="0">
                                  <p:stCondLst>
                                    <p:cond delay="0"/>
                                  </p:stCondLst>
                                  <p:childTnLst>
                                    <p:set>
                                      <p:cBhvr>
                                        <p:cTn dur="1" fill="hold">
                                          <p:stCondLst>
                                            <p:cond delay="0"/>
                                          </p:stCondLst>
                                        </p:cTn>
                                        <p:tgtEl>
                                          <p:spTgt spid="6311"/>
                                        </p:tgtEl>
                                        <p:attrNameLst>
                                          <p:attrName>style.visibility</p:attrName>
                                        </p:attrNameLst>
                                      </p:cBhvr>
                                      <p:to>
                                        <p:strVal val="visible"/>
                                      </p:to>
                                    </p:set>
                                    <p:animEffect filter="fade" transition="in">
                                      <p:cBhvr>
                                        <p:cTn dur="600"/>
                                        <p:tgtEl>
                                          <p:spTgt spid="6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5"/>
                                        </p:tgtEl>
                                        <p:attrNameLst>
                                          <p:attrName>style.visibility</p:attrName>
                                        </p:attrNameLst>
                                      </p:cBhvr>
                                      <p:to>
                                        <p:strVal val="visible"/>
                                      </p:to>
                                    </p:set>
                                    <p:animEffect filter="fade" transition="in">
                                      <p:cBhvr>
                                        <p:cTn dur="300"/>
                                        <p:tgtEl>
                                          <p:spTgt spid="6325"/>
                                        </p:tgtEl>
                                      </p:cBhvr>
                                    </p:animEffect>
                                  </p:childTnLst>
                                </p:cTn>
                              </p:par>
                              <p:par>
                                <p:cTn fill="hold" nodeType="withEffect" presetClass="entr" presetID="10" presetSubtype="0">
                                  <p:stCondLst>
                                    <p:cond delay="0"/>
                                  </p:stCondLst>
                                  <p:childTnLst>
                                    <p:set>
                                      <p:cBhvr>
                                        <p:cTn dur="1" fill="hold">
                                          <p:stCondLst>
                                            <p:cond delay="0"/>
                                          </p:stCondLst>
                                        </p:cTn>
                                        <p:tgtEl>
                                          <p:spTgt spid="6347"/>
                                        </p:tgtEl>
                                        <p:attrNameLst>
                                          <p:attrName>style.visibility</p:attrName>
                                        </p:attrNameLst>
                                      </p:cBhvr>
                                      <p:to>
                                        <p:strVal val="visible"/>
                                      </p:to>
                                    </p:set>
                                    <p:animEffect filter="fade" transition="in">
                                      <p:cBhvr>
                                        <p:cTn dur="1000"/>
                                        <p:tgtEl>
                                          <p:spTgt spid="6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1"/>
                                        </p:tgtEl>
                                        <p:attrNameLst>
                                          <p:attrName>style.visibility</p:attrName>
                                        </p:attrNameLst>
                                      </p:cBhvr>
                                      <p:to>
                                        <p:strVal val="visible"/>
                                      </p:to>
                                    </p:set>
                                    <p:animEffect filter="fade" transition="in">
                                      <p:cBhvr>
                                        <p:cTn dur="300"/>
                                        <p:tgtEl>
                                          <p:spTgt spid="6321"/>
                                        </p:tgtEl>
                                      </p:cBhvr>
                                    </p:animEffect>
                                  </p:childTnLst>
                                </p:cTn>
                              </p:par>
                              <p:par>
                                <p:cTn fill="hold" nodeType="withEffect" presetClass="entr" presetID="10" presetSubtype="0">
                                  <p:stCondLst>
                                    <p:cond delay="0"/>
                                  </p:stCondLst>
                                  <p:childTnLst>
                                    <p:set>
                                      <p:cBhvr>
                                        <p:cTn dur="1" fill="hold">
                                          <p:stCondLst>
                                            <p:cond delay="0"/>
                                          </p:stCondLst>
                                        </p:cTn>
                                        <p:tgtEl>
                                          <p:spTgt spid="6312"/>
                                        </p:tgtEl>
                                        <p:attrNameLst>
                                          <p:attrName>style.visibility</p:attrName>
                                        </p:attrNameLst>
                                      </p:cBhvr>
                                      <p:to>
                                        <p:strVal val="visible"/>
                                      </p:to>
                                    </p:set>
                                    <p:animEffect filter="fade" transition="in">
                                      <p:cBhvr>
                                        <p:cTn dur="600"/>
                                        <p:tgtEl>
                                          <p:spTgt spid="6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3"/>
                                        </p:tgtEl>
                                        <p:attrNameLst>
                                          <p:attrName>style.visibility</p:attrName>
                                        </p:attrNameLst>
                                      </p:cBhvr>
                                      <p:to>
                                        <p:strVal val="visible"/>
                                      </p:to>
                                    </p:set>
                                    <p:animEffect filter="fade" transition="in">
                                      <p:cBhvr>
                                        <p:cTn dur="300"/>
                                        <p:tgtEl>
                                          <p:spTgt spid="6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51" name="Shape 6351"/>
        <p:cNvGrpSpPr/>
        <p:nvPr/>
      </p:nvGrpSpPr>
      <p:grpSpPr>
        <a:xfrm>
          <a:off x="0" y="0"/>
          <a:ext cx="0" cy="0"/>
          <a:chOff x="0" y="0"/>
          <a:chExt cx="0" cy="0"/>
        </a:xfrm>
      </p:grpSpPr>
      <p:sp>
        <p:nvSpPr>
          <p:cNvPr id="6352" name="Google Shape;6352;p3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53" name="Google Shape;6353;p395"/>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Integrations</a:t>
            </a:r>
            <a:endParaRPr b="0" i="0" sz="5000" u="none" cap="none" strike="noStrike">
              <a:solidFill>
                <a:schemeClr val="lt1"/>
              </a:solidFill>
              <a:latin typeface="DM Mono"/>
              <a:ea typeface="DM Mono"/>
              <a:cs typeface="DM Mono"/>
              <a:sym typeface="DM Mono"/>
            </a:endParaRPr>
          </a:p>
        </p:txBody>
      </p:sp>
      <p:grpSp>
        <p:nvGrpSpPr>
          <p:cNvPr id="6354" name="Google Shape;6354;p395"/>
          <p:cNvGrpSpPr/>
          <p:nvPr/>
        </p:nvGrpSpPr>
        <p:grpSpPr>
          <a:xfrm>
            <a:off x="1023775" y="2114544"/>
            <a:ext cx="7096456" cy="914397"/>
            <a:chOff x="5670550" y="4229100"/>
            <a:chExt cx="6929456" cy="1828795"/>
          </a:xfrm>
        </p:grpSpPr>
        <p:sp>
          <p:nvSpPr>
            <p:cNvPr id="6355" name="Google Shape;6355;p395"/>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56" name="Google Shape;6356;p395"/>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1" name="Shape 6361"/>
        <p:cNvGrpSpPr/>
        <p:nvPr/>
      </p:nvGrpSpPr>
      <p:grpSpPr>
        <a:xfrm>
          <a:off x="0" y="0"/>
          <a:ext cx="0" cy="0"/>
          <a:chOff x="0" y="0"/>
          <a:chExt cx="0" cy="0"/>
        </a:xfrm>
      </p:grpSpPr>
      <p:sp>
        <p:nvSpPr>
          <p:cNvPr id="6362" name="Google Shape;6362;p396"/>
          <p:cNvSpPr/>
          <p:nvPr/>
        </p:nvSpPr>
        <p:spPr>
          <a:xfrm>
            <a:off x="2241538" y="744825"/>
            <a:ext cx="1259700" cy="319200"/>
          </a:xfrm>
          <a:prstGeom prst="roundRect">
            <a:avLst>
              <a:gd fmla="val 50000" name="adj"/>
            </a:avLst>
          </a:prstGeom>
          <a:solidFill>
            <a:srgbClr val="B1F1D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CI/CD</a:t>
            </a:r>
            <a:endParaRPr sz="800">
              <a:solidFill>
                <a:schemeClr val="dk1"/>
              </a:solidFill>
              <a:latin typeface="DM Mono Medium"/>
              <a:ea typeface="DM Mono Medium"/>
              <a:cs typeface="DM Mono Medium"/>
              <a:sym typeface="DM Mono Medium"/>
            </a:endParaRPr>
          </a:p>
        </p:txBody>
      </p:sp>
      <p:sp>
        <p:nvSpPr>
          <p:cNvPr id="6363" name="Google Shape;6363;p396"/>
          <p:cNvSpPr/>
          <p:nvPr/>
        </p:nvSpPr>
        <p:spPr>
          <a:xfrm>
            <a:off x="3810588" y="744825"/>
            <a:ext cx="1259700" cy="319200"/>
          </a:xfrm>
          <a:prstGeom prst="roundRect">
            <a:avLst>
              <a:gd fmla="val 50000" name="adj"/>
            </a:avLst>
          </a:prstGeom>
          <a:solidFill>
            <a:srgbClr val="B1F1D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Test Management</a:t>
            </a:r>
            <a:endParaRPr sz="800">
              <a:solidFill>
                <a:schemeClr val="dk1"/>
              </a:solidFill>
              <a:latin typeface="DM Mono Medium"/>
              <a:ea typeface="DM Mono Medium"/>
              <a:cs typeface="DM Mono Medium"/>
              <a:sym typeface="DM Mono Medium"/>
            </a:endParaRPr>
          </a:p>
        </p:txBody>
      </p:sp>
      <p:sp>
        <p:nvSpPr>
          <p:cNvPr id="6364" name="Google Shape;6364;p396"/>
          <p:cNvSpPr/>
          <p:nvPr/>
        </p:nvSpPr>
        <p:spPr>
          <a:xfrm>
            <a:off x="5391425" y="744825"/>
            <a:ext cx="1573500" cy="319200"/>
          </a:xfrm>
          <a:prstGeom prst="roundRect">
            <a:avLst>
              <a:gd fmla="val 50000" name="adj"/>
            </a:avLst>
          </a:prstGeom>
          <a:solidFill>
            <a:srgbClr val="B1F1D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Bug Tracking</a:t>
            </a:r>
            <a:endParaRPr sz="800">
              <a:solidFill>
                <a:schemeClr val="dk1"/>
              </a:solidFill>
              <a:latin typeface="DM Mono Medium"/>
              <a:ea typeface="DM Mono Medium"/>
              <a:cs typeface="DM Mono Medium"/>
              <a:sym typeface="DM Mono Medium"/>
            </a:endParaRPr>
          </a:p>
        </p:txBody>
      </p:sp>
      <p:sp>
        <p:nvSpPr>
          <p:cNvPr id="6365" name="Google Shape;6365;p396"/>
          <p:cNvSpPr/>
          <p:nvPr/>
        </p:nvSpPr>
        <p:spPr>
          <a:xfrm>
            <a:off x="7437175" y="744825"/>
            <a:ext cx="1259700" cy="319200"/>
          </a:xfrm>
          <a:prstGeom prst="roundRect">
            <a:avLst>
              <a:gd fmla="val 50000" name="adj"/>
            </a:avLst>
          </a:prstGeom>
          <a:solidFill>
            <a:srgbClr val="B1F1D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Accessibility</a:t>
            </a:r>
            <a:endParaRPr sz="800">
              <a:solidFill>
                <a:schemeClr val="dk1"/>
              </a:solidFill>
              <a:latin typeface="DM Mono Medium"/>
              <a:ea typeface="DM Mono Medium"/>
              <a:cs typeface="DM Mono Medium"/>
              <a:sym typeface="DM Mono Medium"/>
            </a:endParaRPr>
          </a:p>
        </p:txBody>
      </p:sp>
      <p:cxnSp>
        <p:nvCxnSpPr>
          <p:cNvPr id="6366" name="Google Shape;6366;p396"/>
          <p:cNvCxnSpPr/>
          <p:nvPr/>
        </p:nvCxnSpPr>
        <p:spPr>
          <a:xfrm>
            <a:off x="3675300" y="1263200"/>
            <a:ext cx="0" cy="3523500"/>
          </a:xfrm>
          <a:prstGeom prst="straightConnector1">
            <a:avLst/>
          </a:prstGeom>
          <a:noFill/>
          <a:ln cap="flat" cmpd="sng" w="9525">
            <a:solidFill>
              <a:schemeClr val="accent1"/>
            </a:solidFill>
            <a:prstDash val="solid"/>
            <a:round/>
            <a:headEnd len="med" w="med" type="none"/>
            <a:tailEnd len="med" w="med" type="none"/>
          </a:ln>
        </p:spPr>
      </p:cxnSp>
      <p:cxnSp>
        <p:nvCxnSpPr>
          <p:cNvPr id="6367" name="Google Shape;6367;p396"/>
          <p:cNvCxnSpPr/>
          <p:nvPr/>
        </p:nvCxnSpPr>
        <p:spPr>
          <a:xfrm>
            <a:off x="5262863" y="1263200"/>
            <a:ext cx="0" cy="3523500"/>
          </a:xfrm>
          <a:prstGeom prst="straightConnector1">
            <a:avLst/>
          </a:prstGeom>
          <a:noFill/>
          <a:ln cap="flat" cmpd="sng" w="9525">
            <a:solidFill>
              <a:schemeClr val="accent1"/>
            </a:solidFill>
            <a:prstDash val="solid"/>
            <a:round/>
            <a:headEnd len="med" w="med" type="none"/>
            <a:tailEnd len="med" w="med" type="none"/>
          </a:ln>
        </p:spPr>
      </p:cxnSp>
      <p:cxnSp>
        <p:nvCxnSpPr>
          <p:cNvPr id="6368" name="Google Shape;6368;p396"/>
          <p:cNvCxnSpPr/>
          <p:nvPr/>
        </p:nvCxnSpPr>
        <p:spPr>
          <a:xfrm>
            <a:off x="7132275" y="1263200"/>
            <a:ext cx="0" cy="3523500"/>
          </a:xfrm>
          <a:prstGeom prst="straightConnector1">
            <a:avLst/>
          </a:prstGeom>
          <a:noFill/>
          <a:ln cap="flat" cmpd="sng" w="9525">
            <a:solidFill>
              <a:schemeClr val="accent1"/>
            </a:solidFill>
            <a:prstDash val="solid"/>
            <a:round/>
            <a:headEnd len="med" w="med" type="none"/>
            <a:tailEnd len="med" w="med" type="none"/>
          </a:ln>
        </p:spPr>
      </p:cxnSp>
      <p:sp>
        <p:nvSpPr>
          <p:cNvPr id="6369" name="Google Shape;6369;p396"/>
          <p:cNvSpPr/>
          <p:nvPr/>
        </p:nvSpPr>
        <p:spPr>
          <a:xfrm>
            <a:off x="600788" y="744825"/>
            <a:ext cx="1259700" cy="319200"/>
          </a:xfrm>
          <a:prstGeom prst="roundRect">
            <a:avLst>
              <a:gd fmla="val 50000" name="adj"/>
            </a:avLst>
          </a:prstGeom>
          <a:solidFill>
            <a:srgbClr val="B1F1D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SSO</a:t>
            </a:r>
            <a:endParaRPr sz="800">
              <a:solidFill>
                <a:schemeClr val="dk1"/>
              </a:solidFill>
              <a:latin typeface="DM Mono Medium"/>
              <a:ea typeface="DM Mono Medium"/>
              <a:cs typeface="DM Mono Medium"/>
              <a:sym typeface="DM Mono Medium"/>
            </a:endParaRPr>
          </a:p>
        </p:txBody>
      </p:sp>
      <p:cxnSp>
        <p:nvCxnSpPr>
          <p:cNvPr id="6370" name="Google Shape;6370;p396"/>
          <p:cNvCxnSpPr/>
          <p:nvPr/>
        </p:nvCxnSpPr>
        <p:spPr>
          <a:xfrm>
            <a:off x="2034550" y="1263200"/>
            <a:ext cx="0" cy="3523500"/>
          </a:xfrm>
          <a:prstGeom prst="straightConnector1">
            <a:avLst/>
          </a:prstGeom>
          <a:noFill/>
          <a:ln cap="flat" cmpd="sng" w="9525">
            <a:solidFill>
              <a:schemeClr val="accent1"/>
            </a:solidFill>
            <a:prstDash val="solid"/>
            <a:round/>
            <a:headEnd len="med" w="med" type="none"/>
            <a:tailEnd len="med" w="med" type="none"/>
          </a:ln>
        </p:spPr>
      </p:cxnSp>
      <p:pic>
        <p:nvPicPr>
          <p:cNvPr id="6371" name="Google Shape;6371;p396"/>
          <p:cNvPicPr preferRelativeResize="0"/>
          <p:nvPr/>
        </p:nvPicPr>
        <p:blipFill>
          <a:blip r:embed="rId3">
            <a:alphaModFix/>
          </a:blip>
          <a:stretch>
            <a:fillRect/>
          </a:stretch>
        </p:blipFill>
        <p:spPr>
          <a:xfrm>
            <a:off x="2711128" y="2036090"/>
            <a:ext cx="287597" cy="401300"/>
          </a:xfrm>
          <a:prstGeom prst="rect">
            <a:avLst/>
          </a:prstGeom>
          <a:noFill/>
          <a:ln>
            <a:noFill/>
          </a:ln>
        </p:spPr>
      </p:pic>
      <p:pic>
        <p:nvPicPr>
          <p:cNvPr id="6372" name="Google Shape;6372;p396"/>
          <p:cNvPicPr preferRelativeResize="0"/>
          <p:nvPr/>
        </p:nvPicPr>
        <p:blipFill>
          <a:blip r:embed="rId4">
            <a:alphaModFix/>
          </a:blip>
          <a:stretch>
            <a:fillRect/>
          </a:stretch>
        </p:blipFill>
        <p:spPr>
          <a:xfrm>
            <a:off x="2694908" y="2813454"/>
            <a:ext cx="320040" cy="320040"/>
          </a:xfrm>
          <a:prstGeom prst="rect">
            <a:avLst/>
          </a:prstGeom>
          <a:noFill/>
          <a:ln>
            <a:noFill/>
          </a:ln>
        </p:spPr>
      </p:pic>
      <p:pic>
        <p:nvPicPr>
          <p:cNvPr id="6373" name="Google Shape;6373;p396"/>
          <p:cNvPicPr preferRelativeResize="0"/>
          <p:nvPr/>
        </p:nvPicPr>
        <p:blipFill>
          <a:blip r:embed="rId5">
            <a:alphaModFix/>
          </a:blip>
          <a:stretch>
            <a:fillRect/>
          </a:stretch>
        </p:blipFill>
        <p:spPr>
          <a:xfrm>
            <a:off x="2653299" y="1355600"/>
            <a:ext cx="400306" cy="369275"/>
          </a:xfrm>
          <a:prstGeom prst="rect">
            <a:avLst/>
          </a:prstGeom>
          <a:noFill/>
          <a:ln>
            <a:noFill/>
          </a:ln>
        </p:spPr>
      </p:pic>
      <p:pic>
        <p:nvPicPr>
          <p:cNvPr id="6374" name="Google Shape;6374;p396"/>
          <p:cNvPicPr preferRelativeResize="0"/>
          <p:nvPr/>
        </p:nvPicPr>
        <p:blipFill>
          <a:blip r:embed="rId6">
            <a:alphaModFix/>
          </a:blip>
          <a:stretch>
            <a:fillRect/>
          </a:stretch>
        </p:blipFill>
        <p:spPr>
          <a:xfrm>
            <a:off x="972099" y="1466412"/>
            <a:ext cx="517100" cy="177290"/>
          </a:xfrm>
          <a:prstGeom prst="rect">
            <a:avLst/>
          </a:prstGeom>
          <a:noFill/>
          <a:ln>
            <a:noFill/>
          </a:ln>
        </p:spPr>
      </p:pic>
      <p:pic>
        <p:nvPicPr>
          <p:cNvPr id="6375" name="Google Shape;6375;p396"/>
          <p:cNvPicPr preferRelativeResize="0"/>
          <p:nvPr/>
        </p:nvPicPr>
        <p:blipFill>
          <a:blip r:embed="rId7">
            <a:alphaModFix/>
          </a:blip>
          <a:stretch>
            <a:fillRect/>
          </a:stretch>
        </p:blipFill>
        <p:spPr>
          <a:xfrm>
            <a:off x="773450" y="2113999"/>
            <a:ext cx="914400" cy="224026"/>
          </a:xfrm>
          <a:prstGeom prst="rect">
            <a:avLst/>
          </a:prstGeom>
          <a:noFill/>
          <a:ln>
            <a:noFill/>
          </a:ln>
        </p:spPr>
      </p:pic>
      <p:pic>
        <p:nvPicPr>
          <p:cNvPr id="6376" name="Google Shape;6376;p396"/>
          <p:cNvPicPr preferRelativeResize="0"/>
          <p:nvPr/>
        </p:nvPicPr>
        <p:blipFill>
          <a:blip r:embed="rId8">
            <a:alphaModFix/>
          </a:blip>
          <a:stretch>
            <a:fillRect/>
          </a:stretch>
        </p:blipFill>
        <p:spPr>
          <a:xfrm>
            <a:off x="972099" y="2760028"/>
            <a:ext cx="517100" cy="529834"/>
          </a:xfrm>
          <a:prstGeom prst="rect">
            <a:avLst/>
          </a:prstGeom>
          <a:noFill/>
          <a:ln>
            <a:noFill/>
          </a:ln>
        </p:spPr>
      </p:pic>
      <p:pic>
        <p:nvPicPr>
          <p:cNvPr id="6377" name="Google Shape;6377;p396"/>
          <p:cNvPicPr preferRelativeResize="0"/>
          <p:nvPr/>
        </p:nvPicPr>
        <p:blipFill>
          <a:blip r:embed="rId9">
            <a:alphaModFix/>
          </a:blip>
          <a:stretch>
            <a:fillRect/>
          </a:stretch>
        </p:blipFill>
        <p:spPr>
          <a:xfrm>
            <a:off x="854674" y="3580941"/>
            <a:ext cx="790901" cy="285661"/>
          </a:xfrm>
          <a:prstGeom prst="rect">
            <a:avLst/>
          </a:prstGeom>
          <a:noFill/>
          <a:ln>
            <a:noFill/>
          </a:ln>
        </p:spPr>
      </p:pic>
      <p:pic>
        <p:nvPicPr>
          <p:cNvPr id="6378" name="Google Shape;6378;p396"/>
          <p:cNvPicPr preferRelativeResize="0"/>
          <p:nvPr/>
        </p:nvPicPr>
        <p:blipFill>
          <a:blip r:embed="rId10">
            <a:alphaModFix/>
          </a:blip>
          <a:stretch>
            <a:fillRect/>
          </a:stretch>
        </p:blipFill>
        <p:spPr>
          <a:xfrm>
            <a:off x="728371" y="4226862"/>
            <a:ext cx="1043502" cy="308250"/>
          </a:xfrm>
          <a:prstGeom prst="rect">
            <a:avLst/>
          </a:prstGeom>
          <a:noFill/>
          <a:ln>
            <a:noFill/>
          </a:ln>
        </p:spPr>
      </p:pic>
      <p:pic>
        <p:nvPicPr>
          <p:cNvPr id="6379" name="Google Shape;6379;p396"/>
          <p:cNvPicPr preferRelativeResize="0"/>
          <p:nvPr/>
        </p:nvPicPr>
        <p:blipFill rotWithShape="1">
          <a:blip r:embed="rId11">
            <a:alphaModFix/>
          </a:blip>
          <a:srcRect b="26761" l="0" r="28176" t="11491"/>
          <a:stretch/>
        </p:blipFill>
        <p:spPr>
          <a:xfrm>
            <a:off x="6069828" y="2805966"/>
            <a:ext cx="369277" cy="320040"/>
          </a:xfrm>
          <a:prstGeom prst="rect">
            <a:avLst/>
          </a:prstGeom>
          <a:noFill/>
          <a:ln>
            <a:noFill/>
          </a:ln>
        </p:spPr>
      </p:pic>
      <p:pic>
        <p:nvPicPr>
          <p:cNvPr id="6380" name="Google Shape;6380;p396"/>
          <p:cNvPicPr preferRelativeResize="0"/>
          <p:nvPr/>
        </p:nvPicPr>
        <p:blipFill>
          <a:blip r:embed="rId12">
            <a:alphaModFix/>
          </a:blip>
          <a:stretch>
            <a:fillRect/>
          </a:stretch>
        </p:blipFill>
        <p:spPr>
          <a:xfrm>
            <a:off x="6056386" y="1320674"/>
            <a:ext cx="369275" cy="369275"/>
          </a:xfrm>
          <a:prstGeom prst="rect">
            <a:avLst/>
          </a:prstGeom>
          <a:noFill/>
          <a:ln>
            <a:noFill/>
          </a:ln>
        </p:spPr>
      </p:pic>
      <p:pic>
        <p:nvPicPr>
          <p:cNvPr id="6381" name="Google Shape;6381;p396"/>
          <p:cNvPicPr preferRelativeResize="0"/>
          <p:nvPr/>
        </p:nvPicPr>
        <p:blipFill rotWithShape="1">
          <a:blip r:embed="rId13">
            <a:alphaModFix/>
          </a:blip>
          <a:srcRect b="0" l="0" r="67018" t="0"/>
          <a:stretch/>
        </p:blipFill>
        <p:spPr>
          <a:xfrm>
            <a:off x="6069822" y="2076716"/>
            <a:ext cx="342368" cy="320040"/>
          </a:xfrm>
          <a:prstGeom prst="rect">
            <a:avLst/>
          </a:prstGeom>
          <a:noFill/>
          <a:ln>
            <a:noFill/>
          </a:ln>
        </p:spPr>
      </p:pic>
      <p:pic>
        <p:nvPicPr>
          <p:cNvPr id="6382" name="Google Shape;6382;p396"/>
          <p:cNvPicPr preferRelativeResize="0"/>
          <p:nvPr/>
        </p:nvPicPr>
        <p:blipFill>
          <a:blip r:embed="rId14">
            <a:alphaModFix/>
          </a:blip>
          <a:stretch>
            <a:fillRect/>
          </a:stretch>
        </p:blipFill>
        <p:spPr>
          <a:xfrm>
            <a:off x="2694010" y="3539591"/>
            <a:ext cx="321828" cy="320040"/>
          </a:xfrm>
          <a:prstGeom prst="rect">
            <a:avLst/>
          </a:prstGeom>
          <a:noFill/>
          <a:ln>
            <a:noFill/>
          </a:ln>
        </p:spPr>
      </p:pic>
      <p:pic>
        <p:nvPicPr>
          <p:cNvPr id="6383" name="Google Shape;6383;p396"/>
          <p:cNvPicPr preferRelativeResize="0"/>
          <p:nvPr/>
        </p:nvPicPr>
        <p:blipFill>
          <a:blip r:embed="rId15">
            <a:alphaModFix/>
          </a:blip>
          <a:stretch>
            <a:fillRect/>
          </a:stretch>
        </p:blipFill>
        <p:spPr>
          <a:xfrm>
            <a:off x="3929086" y="1395561"/>
            <a:ext cx="1079998" cy="319025"/>
          </a:xfrm>
          <a:prstGeom prst="rect">
            <a:avLst/>
          </a:prstGeom>
          <a:noFill/>
          <a:ln>
            <a:noFill/>
          </a:ln>
        </p:spPr>
      </p:pic>
      <p:pic>
        <p:nvPicPr>
          <p:cNvPr id="6384" name="Google Shape;6384;p396"/>
          <p:cNvPicPr preferRelativeResize="0"/>
          <p:nvPr/>
        </p:nvPicPr>
        <p:blipFill>
          <a:blip r:embed="rId16">
            <a:alphaModFix/>
          </a:blip>
          <a:stretch>
            <a:fillRect/>
          </a:stretch>
        </p:blipFill>
        <p:spPr>
          <a:xfrm>
            <a:off x="4094975" y="1968298"/>
            <a:ext cx="790900" cy="592647"/>
          </a:xfrm>
          <a:prstGeom prst="rect">
            <a:avLst/>
          </a:prstGeom>
          <a:noFill/>
          <a:ln>
            <a:noFill/>
          </a:ln>
        </p:spPr>
      </p:pic>
      <p:pic>
        <p:nvPicPr>
          <p:cNvPr id="6385" name="Google Shape;6385;p396"/>
          <p:cNvPicPr preferRelativeResize="0"/>
          <p:nvPr/>
        </p:nvPicPr>
        <p:blipFill>
          <a:blip r:embed="rId17">
            <a:alphaModFix/>
          </a:blip>
          <a:stretch>
            <a:fillRect/>
          </a:stretch>
        </p:blipFill>
        <p:spPr>
          <a:xfrm>
            <a:off x="3999855" y="2708563"/>
            <a:ext cx="1009218" cy="529825"/>
          </a:xfrm>
          <a:prstGeom prst="rect">
            <a:avLst/>
          </a:prstGeom>
          <a:noFill/>
          <a:ln>
            <a:noFill/>
          </a:ln>
        </p:spPr>
      </p:pic>
      <p:pic>
        <p:nvPicPr>
          <p:cNvPr id="6386" name="Google Shape;6386;p396"/>
          <p:cNvPicPr preferRelativeResize="0"/>
          <p:nvPr/>
        </p:nvPicPr>
        <p:blipFill>
          <a:blip r:embed="rId18">
            <a:alphaModFix/>
          </a:blip>
          <a:stretch>
            <a:fillRect/>
          </a:stretch>
        </p:blipFill>
        <p:spPr>
          <a:xfrm>
            <a:off x="2503388" y="4160163"/>
            <a:ext cx="883276" cy="441638"/>
          </a:xfrm>
          <a:prstGeom prst="rect">
            <a:avLst/>
          </a:prstGeom>
          <a:noFill/>
          <a:ln>
            <a:noFill/>
          </a:ln>
        </p:spPr>
      </p:pic>
      <p:pic>
        <p:nvPicPr>
          <p:cNvPr id="6387" name="Google Shape;6387;p396"/>
          <p:cNvPicPr preferRelativeResize="0"/>
          <p:nvPr/>
        </p:nvPicPr>
        <p:blipFill>
          <a:blip r:embed="rId19">
            <a:alphaModFix/>
          </a:blip>
          <a:stretch>
            <a:fillRect/>
          </a:stretch>
        </p:blipFill>
        <p:spPr>
          <a:xfrm>
            <a:off x="5926216" y="3580960"/>
            <a:ext cx="656482" cy="369276"/>
          </a:xfrm>
          <a:prstGeom prst="rect">
            <a:avLst/>
          </a:prstGeom>
          <a:noFill/>
          <a:ln>
            <a:noFill/>
          </a:ln>
        </p:spPr>
      </p:pic>
      <p:pic>
        <p:nvPicPr>
          <p:cNvPr id="6388" name="Google Shape;6388;p396"/>
          <p:cNvPicPr preferRelativeResize="0"/>
          <p:nvPr/>
        </p:nvPicPr>
        <p:blipFill>
          <a:blip r:embed="rId20">
            <a:alphaModFix/>
          </a:blip>
          <a:stretch>
            <a:fillRect/>
          </a:stretch>
        </p:blipFill>
        <p:spPr>
          <a:xfrm>
            <a:off x="7616875" y="2036107"/>
            <a:ext cx="1080000" cy="379801"/>
          </a:xfrm>
          <a:prstGeom prst="rect">
            <a:avLst/>
          </a:prstGeom>
          <a:noFill/>
          <a:ln>
            <a:noFill/>
          </a:ln>
        </p:spPr>
      </p:pic>
      <p:pic>
        <p:nvPicPr>
          <p:cNvPr id="6389" name="Google Shape;6389;p396"/>
          <p:cNvPicPr preferRelativeResize="0"/>
          <p:nvPr/>
        </p:nvPicPr>
        <p:blipFill>
          <a:blip r:embed="rId21">
            <a:alphaModFix/>
          </a:blip>
          <a:stretch>
            <a:fillRect/>
          </a:stretch>
        </p:blipFill>
        <p:spPr>
          <a:xfrm>
            <a:off x="7437175" y="2805975"/>
            <a:ext cx="1664075" cy="872900"/>
          </a:xfrm>
          <a:prstGeom prst="rect">
            <a:avLst/>
          </a:prstGeom>
          <a:noFill/>
          <a:ln>
            <a:noFill/>
          </a:ln>
        </p:spPr>
      </p:pic>
      <p:sp>
        <p:nvSpPr>
          <p:cNvPr id="6390" name="Google Shape;6390;p396"/>
          <p:cNvSpPr txBox="1"/>
          <p:nvPr/>
        </p:nvSpPr>
        <p:spPr>
          <a:xfrm>
            <a:off x="1489200" y="7800"/>
            <a:ext cx="65826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3000">
                <a:solidFill>
                  <a:srgbClr val="3DDC91"/>
                </a:solidFill>
                <a:latin typeface="DM Mono"/>
                <a:ea typeface="DM Mono"/>
                <a:cs typeface="DM Mono"/>
                <a:sym typeface="DM Mono"/>
              </a:rPr>
              <a:t>Integrations</a:t>
            </a:r>
            <a:endParaRPr>
              <a:latin typeface="Poppins SemiBold"/>
              <a:ea typeface="Poppins SemiBold"/>
              <a:cs typeface="Poppins SemiBold"/>
              <a:sym typeface="Poppins SemiBold"/>
            </a:endParaRPr>
          </a:p>
        </p:txBody>
      </p:sp>
      <p:pic>
        <p:nvPicPr>
          <p:cNvPr id="6391" name="Google Shape;6391;p396"/>
          <p:cNvPicPr preferRelativeResize="0"/>
          <p:nvPr/>
        </p:nvPicPr>
        <p:blipFill>
          <a:blip r:embed="rId22">
            <a:alphaModFix/>
          </a:blip>
          <a:stretch>
            <a:fillRect/>
          </a:stretch>
        </p:blipFill>
        <p:spPr>
          <a:xfrm>
            <a:off x="4245903" y="3465216"/>
            <a:ext cx="517100" cy="517100"/>
          </a:xfrm>
          <a:prstGeom prst="rect">
            <a:avLst/>
          </a:prstGeom>
          <a:noFill/>
          <a:ln>
            <a:noFill/>
          </a:ln>
        </p:spPr>
      </p:pic>
      <p:pic>
        <p:nvPicPr>
          <p:cNvPr id="6392" name="Google Shape;6392;p396"/>
          <p:cNvPicPr preferRelativeResize="0"/>
          <p:nvPr/>
        </p:nvPicPr>
        <p:blipFill>
          <a:blip r:embed="rId23">
            <a:alphaModFix/>
          </a:blip>
          <a:stretch>
            <a:fillRect/>
          </a:stretch>
        </p:blipFill>
        <p:spPr>
          <a:xfrm>
            <a:off x="3855525" y="4116075"/>
            <a:ext cx="1328732" cy="529825"/>
          </a:xfrm>
          <a:prstGeom prst="rect">
            <a:avLst/>
          </a:prstGeom>
          <a:noFill/>
          <a:ln>
            <a:noFill/>
          </a:ln>
        </p:spPr>
      </p:pic>
      <p:pic>
        <p:nvPicPr>
          <p:cNvPr id="6393" name="Google Shape;6393;p396"/>
          <p:cNvPicPr preferRelativeResize="0"/>
          <p:nvPr/>
        </p:nvPicPr>
        <p:blipFill>
          <a:blip r:embed="rId24">
            <a:alphaModFix/>
          </a:blip>
          <a:stretch>
            <a:fillRect/>
          </a:stretch>
        </p:blipFill>
        <p:spPr>
          <a:xfrm>
            <a:off x="5714463" y="4021076"/>
            <a:ext cx="1080003" cy="7198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97" name="Shape 6397"/>
        <p:cNvGrpSpPr/>
        <p:nvPr/>
      </p:nvGrpSpPr>
      <p:grpSpPr>
        <a:xfrm>
          <a:off x="0" y="0"/>
          <a:ext cx="0" cy="0"/>
          <a:chOff x="0" y="0"/>
          <a:chExt cx="0" cy="0"/>
        </a:xfrm>
      </p:grpSpPr>
      <p:sp>
        <p:nvSpPr>
          <p:cNvPr id="6398" name="Google Shape;6398;p3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99" name="Google Shape;6399;p397"/>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Reporting</a:t>
            </a:r>
            <a:endParaRPr b="0" i="0" sz="5000" u="none" cap="none" strike="noStrike">
              <a:solidFill>
                <a:schemeClr val="lt1"/>
              </a:solidFill>
              <a:latin typeface="DM Mono"/>
              <a:ea typeface="DM Mono"/>
              <a:cs typeface="DM Mono"/>
              <a:sym typeface="DM Mono"/>
            </a:endParaRPr>
          </a:p>
        </p:txBody>
      </p:sp>
      <p:grpSp>
        <p:nvGrpSpPr>
          <p:cNvPr id="6400" name="Google Shape;6400;p397"/>
          <p:cNvGrpSpPr/>
          <p:nvPr/>
        </p:nvGrpSpPr>
        <p:grpSpPr>
          <a:xfrm>
            <a:off x="1339451" y="2114544"/>
            <a:ext cx="6330751" cy="914397"/>
            <a:chOff x="5670550" y="4229100"/>
            <a:chExt cx="6929456" cy="1828795"/>
          </a:xfrm>
        </p:grpSpPr>
        <p:sp>
          <p:nvSpPr>
            <p:cNvPr id="6401" name="Google Shape;6401;p397"/>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02" name="Google Shape;6402;p397"/>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583A"/>
        </a:solidFill>
      </p:bgPr>
    </p:bg>
    <p:spTree>
      <p:nvGrpSpPr>
        <p:cNvPr id="6406" name="Shape 6406"/>
        <p:cNvGrpSpPr/>
        <p:nvPr/>
      </p:nvGrpSpPr>
      <p:grpSpPr>
        <a:xfrm>
          <a:off x="0" y="0"/>
          <a:ext cx="0" cy="0"/>
          <a:chOff x="0" y="0"/>
          <a:chExt cx="0" cy="0"/>
        </a:xfrm>
      </p:grpSpPr>
      <p:sp>
        <p:nvSpPr>
          <p:cNvPr id="6407" name="Google Shape;6407;p398"/>
          <p:cNvSpPr/>
          <p:nvPr/>
        </p:nvSpPr>
        <p:spPr>
          <a:xfrm>
            <a:off x="3157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08" name="Google Shape;6408;p398"/>
          <p:cNvSpPr/>
          <p:nvPr/>
        </p:nvSpPr>
        <p:spPr>
          <a:xfrm>
            <a:off x="3151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09" name="Google Shape;6409;p398"/>
          <p:cNvSpPr/>
          <p:nvPr/>
        </p:nvSpPr>
        <p:spPr>
          <a:xfrm>
            <a:off x="32562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10" name="Google Shape;6410;p398"/>
          <p:cNvSpPr/>
          <p:nvPr/>
        </p:nvSpPr>
        <p:spPr>
          <a:xfrm>
            <a:off x="32556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11" name="Google Shape;6411;p398"/>
          <p:cNvSpPr/>
          <p:nvPr/>
        </p:nvSpPr>
        <p:spPr>
          <a:xfrm>
            <a:off x="6177246"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12" name="Google Shape;6412;p398"/>
          <p:cNvSpPr/>
          <p:nvPr/>
        </p:nvSpPr>
        <p:spPr>
          <a:xfrm>
            <a:off x="6176600"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13" name="Google Shape;6413;p398"/>
          <p:cNvSpPr txBox="1"/>
          <p:nvPr>
            <p:ph idx="1" type="body"/>
          </p:nvPr>
        </p:nvSpPr>
        <p:spPr>
          <a:xfrm>
            <a:off x="473300" y="3769600"/>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Look at a test’s result history to pinpoint when failures were introduced and in what configurations</a:t>
            </a:r>
            <a:endParaRPr>
              <a:solidFill>
                <a:srgbClr val="19583A"/>
              </a:solidFill>
            </a:endParaRPr>
          </a:p>
        </p:txBody>
      </p:sp>
      <p:sp>
        <p:nvSpPr>
          <p:cNvPr id="6414" name="Google Shape;6414;p398"/>
          <p:cNvSpPr txBox="1"/>
          <p:nvPr>
            <p:ph type="title"/>
          </p:nvPr>
        </p:nvSpPr>
        <p:spPr>
          <a:xfrm>
            <a:off x="945399"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Evaluate a Test Over Time</a:t>
            </a:r>
            <a:endParaRPr>
              <a:solidFill>
                <a:schemeClr val="dk1"/>
              </a:solidFill>
            </a:endParaRPr>
          </a:p>
        </p:txBody>
      </p:sp>
      <p:sp>
        <p:nvSpPr>
          <p:cNvPr id="6415" name="Google Shape;6415;p398"/>
          <p:cNvSpPr txBox="1"/>
          <p:nvPr>
            <p:ph idx="4" type="body"/>
          </p:nvPr>
        </p:nvSpPr>
        <p:spPr>
          <a:xfrm>
            <a:off x="473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Learn about the different ways in which you can filter and expand the test views to isolate the most relevant data</a:t>
            </a:r>
            <a:endParaRPr>
              <a:solidFill>
                <a:srgbClr val="19583A"/>
              </a:solidFill>
            </a:endParaRPr>
          </a:p>
        </p:txBody>
      </p:sp>
      <p:sp>
        <p:nvSpPr>
          <p:cNvPr id="6416" name="Google Shape;6416;p398"/>
          <p:cNvSpPr txBox="1"/>
          <p:nvPr>
            <p:ph idx="5" type="title"/>
          </p:nvPr>
        </p:nvSpPr>
        <p:spPr>
          <a:xfrm>
            <a:off x="945363"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Customize the Insights Scope</a:t>
            </a:r>
            <a:endParaRPr>
              <a:solidFill>
                <a:schemeClr val="dk1"/>
              </a:solidFill>
            </a:endParaRPr>
          </a:p>
        </p:txBody>
      </p:sp>
      <p:sp>
        <p:nvSpPr>
          <p:cNvPr id="6417" name="Google Shape;6417;p398"/>
          <p:cNvSpPr txBox="1"/>
          <p:nvPr>
            <p:ph idx="6" type="subTitle"/>
          </p:nvPr>
        </p:nvSpPr>
        <p:spPr>
          <a:xfrm>
            <a:off x="318450" y="324000"/>
            <a:ext cx="85161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600">
                <a:solidFill>
                  <a:schemeClr val="accent1"/>
                </a:solidFill>
              </a:rPr>
              <a:t>Sauce Labs Insights</a:t>
            </a:r>
            <a:endParaRPr sz="2600">
              <a:solidFill>
                <a:schemeClr val="accent1"/>
              </a:solidFill>
            </a:endParaRPr>
          </a:p>
        </p:txBody>
      </p:sp>
      <p:sp>
        <p:nvSpPr>
          <p:cNvPr id="6418" name="Google Shape;6418;p398"/>
          <p:cNvSpPr txBox="1"/>
          <p:nvPr>
            <p:ph idx="8" type="body"/>
          </p:nvPr>
        </p:nvSpPr>
        <p:spPr>
          <a:xfrm>
            <a:off x="3404100" y="3769600"/>
            <a:ext cx="2344200" cy="63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Let Sauce machine learning evaluate your test suite to detect underlying weaknesses in your tests or app</a:t>
            </a:r>
            <a:endParaRPr>
              <a:solidFill>
                <a:srgbClr val="19583A"/>
              </a:solidFill>
            </a:endParaRPr>
          </a:p>
        </p:txBody>
      </p:sp>
      <p:sp>
        <p:nvSpPr>
          <p:cNvPr id="6419" name="Google Shape;6419;p398"/>
          <p:cNvSpPr txBox="1"/>
          <p:nvPr>
            <p:ph idx="9" type="title"/>
          </p:nvPr>
        </p:nvSpPr>
        <p:spPr>
          <a:xfrm>
            <a:off x="3876174"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Analyze Failure Patterns</a:t>
            </a:r>
            <a:endParaRPr>
              <a:solidFill>
                <a:schemeClr val="dk1"/>
              </a:solidFill>
            </a:endParaRPr>
          </a:p>
        </p:txBody>
      </p:sp>
      <p:sp>
        <p:nvSpPr>
          <p:cNvPr id="6420" name="Google Shape;6420;p398"/>
          <p:cNvSpPr txBox="1"/>
          <p:nvPr>
            <p:ph idx="14" type="body"/>
          </p:nvPr>
        </p:nvSpPr>
        <p:spPr>
          <a:xfrm>
            <a:off x="3413825" y="2020561"/>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different tests perform on the same platforms or devices to spot pervasive issues</a:t>
            </a:r>
            <a:endParaRPr>
              <a:solidFill>
                <a:srgbClr val="19583A"/>
              </a:solidFill>
            </a:endParaRPr>
          </a:p>
        </p:txBody>
      </p:sp>
      <p:sp>
        <p:nvSpPr>
          <p:cNvPr id="6421" name="Google Shape;6421;p398"/>
          <p:cNvSpPr txBox="1"/>
          <p:nvPr>
            <p:ph idx="15" type="title"/>
          </p:nvPr>
        </p:nvSpPr>
        <p:spPr>
          <a:xfrm>
            <a:off x="3867525"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Compare Statistical Trends</a:t>
            </a:r>
            <a:endParaRPr>
              <a:solidFill>
                <a:schemeClr val="dk1"/>
              </a:solidFill>
            </a:endParaRPr>
          </a:p>
        </p:txBody>
      </p:sp>
      <p:sp>
        <p:nvSpPr>
          <p:cNvPr id="6422" name="Google Shape;6422;p398"/>
          <p:cNvSpPr txBox="1"/>
          <p:nvPr>
            <p:ph idx="17" type="body"/>
          </p:nvPr>
        </p:nvSpPr>
        <p:spPr>
          <a:xfrm>
            <a:off x="6334900" y="3769600"/>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Use our debugging tools to dig into specific test failures and pinpoint root causes</a:t>
            </a:r>
            <a:endParaRPr>
              <a:solidFill>
                <a:srgbClr val="19583A"/>
              </a:solidFill>
            </a:endParaRPr>
          </a:p>
        </p:txBody>
      </p:sp>
      <p:sp>
        <p:nvSpPr>
          <p:cNvPr id="6423" name="Google Shape;6423;p398"/>
          <p:cNvSpPr txBox="1"/>
          <p:nvPr>
            <p:ph idx="18" type="title"/>
          </p:nvPr>
        </p:nvSpPr>
        <p:spPr>
          <a:xfrm>
            <a:off x="6826387" y="3208338"/>
            <a:ext cx="18705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Troubleshoot</a:t>
            </a:r>
            <a:endParaRPr>
              <a:solidFill>
                <a:schemeClr val="dk1"/>
              </a:solidFill>
            </a:endParaRPr>
          </a:p>
        </p:txBody>
      </p:sp>
      <p:sp>
        <p:nvSpPr>
          <p:cNvPr id="6424" name="Google Shape;6424;p398"/>
          <p:cNvSpPr txBox="1"/>
          <p:nvPr>
            <p:ph idx="20" type="body"/>
          </p:nvPr>
        </p:nvSpPr>
        <p:spPr>
          <a:xfrm>
            <a:off x="6354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many different browser and device variations your tests cover</a:t>
            </a:r>
            <a:endParaRPr>
              <a:solidFill>
                <a:srgbClr val="19583A"/>
              </a:solidFill>
            </a:endParaRPr>
          </a:p>
        </p:txBody>
      </p:sp>
      <p:sp>
        <p:nvSpPr>
          <p:cNvPr id="6425" name="Google Shape;6425;p398"/>
          <p:cNvSpPr txBox="1"/>
          <p:nvPr>
            <p:ph idx="21" type="title"/>
          </p:nvPr>
        </p:nvSpPr>
        <p:spPr>
          <a:xfrm>
            <a:off x="6826388" y="1450288"/>
            <a:ext cx="18900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Measure Coverage</a:t>
            </a:r>
            <a:endParaRPr>
              <a:solidFill>
                <a:schemeClr val="dk1"/>
              </a:solidFill>
            </a:endParaRPr>
          </a:p>
        </p:txBody>
      </p:sp>
      <p:sp>
        <p:nvSpPr>
          <p:cNvPr id="6426" name="Google Shape;6426;p398"/>
          <p:cNvSpPr txBox="1"/>
          <p:nvPr/>
        </p:nvSpPr>
        <p:spPr>
          <a:xfrm>
            <a:off x="316800" y="972350"/>
            <a:ext cx="85104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chemeClr val="accent4"/>
                </a:solidFill>
                <a:latin typeface="DM Mono"/>
                <a:ea typeface="DM Mono"/>
                <a:cs typeface="DM Mono"/>
                <a:sym typeface="DM Mono"/>
              </a:rPr>
              <a:t>Improve your build </a:t>
            </a:r>
            <a:r>
              <a:rPr lang="en" sz="1300">
                <a:solidFill>
                  <a:schemeClr val="accent4"/>
                </a:solidFill>
                <a:latin typeface="DM Mono Medium"/>
                <a:ea typeface="DM Mono Medium"/>
                <a:cs typeface="DM Mono Medium"/>
                <a:sym typeface="DM Mono Medium"/>
              </a:rPr>
              <a:t>efficiency</a:t>
            </a:r>
            <a:r>
              <a:rPr lang="en" sz="1300">
                <a:solidFill>
                  <a:schemeClr val="accent4"/>
                </a:solidFill>
                <a:latin typeface="DM Mono"/>
                <a:ea typeface="DM Mono"/>
                <a:cs typeface="DM Mono"/>
                <a:sym typeface="DM Mono"/>
              </a:rPr>
              <a:t> and get the most out of your test results </a:t>
            </a:r>
            <a:endParaRPr sz="1300">
              <a:solidFill>
                <a:schemeClr val="accent4"/>
              </a:solidFill>
              <a:latin typeface="DM Mono"/>
              <a:ea typeface="DM Mono"/>
              <a:cs typeface="DM Mono"/>
              <a:sym typeface="DM Mono"/>
            </a:endParaRPr>
          </a:p>
        </p:txBody>
      </p:sp>
      <p:grpSp>
        <p:nvGrpSpPr>
          <p:cNvPr id="6427" name="Google Shape;6427;p398"/>
          <p:cNvGrpSpPr/>
          <p:nvPr/>
        </p:nvGrpSpPr>
        <p:grpSpPr>
          <a:xfrm>
            <a:off x="473350" y="1471850"/>
            <a:ext cx="365759" cy="341918"/>
            <a:chOff x="1190625" y="594075"/>
            <a:chExt cx="5158800" cy="4815750"/>
          </a:xfrm>
        </p:grpSpPr>
        <p:sp>
          <p:nvSpPr>
            <p:cNvPr id="6428" name="Google Shape;6428;p398"/>
            <p:cNvSpPr/>
            <p:nvPr/>
          </p:nvSpPr>
          <p:spPr>
            <a:xfrm>
              <a:off x="2480300" y="594075"/>
              <a:ext cx="2736775" cy="2736750"/>
            </a:xfrm>
            <a:custGeom>
              <a:rect b="b" l="l" r="r" t="t"/>
              <a:pathLst>
                <a:path extrusionOk="0" h="109470" w="109471">
                  <a:moveTo>
                    <a:pt x="73049" y="0"/>
                  </a:moveTo>
                  <a:lnTo>
                    <a:pt x="310" y="72739"/>
                  </a:lnTo>
                  <a:lnTo>
                    <a:pt x="1" y="72430"/>
                  </a:lnTo>
                  <a:lnTo>
                    <a:pt x="1" y="72946"/>
                  </a:lnTo>
                  <a:lnTo>
                    <a:pt x="1" y="109470"/>
                  </a:lnTo>
                  <a:lnTo>
                    <a:pt x="36628" y="109470"/>
                  </a:lnTo>
                  <a:lnTo>
                    <a:pt x="36525" y="109367"/>
                  </a:lnTo>
                  <a:lnTo>
                    <a:pt x="109470" y="36421"/>
                  </a:lnTo>
                  <a:lnTo>
                    <a:pt x="7304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29" name="Google Shape;6429;p398"/>
            <p:cNvSpPr/>
            <p:nvPr/>
          </p:nvSpPr>
          <p:spPr>
            <a:xfrm>
              <a:off x="1190625" y="4120100"/>
              <a:ext cx="5158800" cy="1289725"/>
            </a:xfrm>
            <a:custGeom>
              <a:rect b="b" l="l" r="r" t="t"/>
              <a:pathLst>
                <a:path extrusionOk="0" h="51589" w="206352">
                  <a:moveTo>
                    <a:pt x="0" y="1"/>
                  </a:moveTo>
                  <a:lnTo>
                    <a:pt x="0" y="51588"/>
                  </a:lnTo>
                  <a:lnTo>
                    <a:pt x="206352" y="51588"/>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430" name="Google Shape;6430;p398"/>
          <p:cNvGrpSpPr/>
          <p:nvPr/>
        </p:nvGrpSpPr>
        <p:grpSpPr>
          <a:xfrm>
            <a:off x="6354321" y="1428431"/>
            <a:ext cx="365759" cy="365759"/>
            <a:chOff x="1190625" y="238125"/>
            <a:chExt cx="5158800" cy="5158800"/>
          </a:xfrm>
        </p:grpSpPr>
        <p:sp>
          <p:nvSpPr>
            <p:cNvPr id="6431" name="Google Shape;6431;p398"/>
            <p:cNvSpPr/>
            <p:nvPr/>
          </p:nvSpPr>
          <p:spPr>
            <a:xfrm>
              <a:off x="2480300" y="2495075"/>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32" name="Google Shape;6432;p398"/>
            <p:cNvSpPr/>
            <p:nvPr/>
          </p:nvSpPr>
          <p:spPr>
            <a:xfrm>
              <a:off x="1190625" y="238125"/>
              <a:ext cx="5158800" cy="2579400"/>
            </a:xfrm>
            <a:custGeom>
              <a:rect b="b" l="l" r="r" t="t"/>
              <a:pathLst>
                <a:path extrusionOk="0" h="103176" w="206352">
                  <a:moveTo>
                    <a:pt x="103176" y="0"/>
                  </a:moveTo>
                  <a:cubicBezTo>
                    <a:pt x="46120" y="0"/>
                    <a:pt x="0" y="46120"/>
                    <a:pt x="0" y="103176"/>
                  </a:cubicBezTo>
                  <a:lnTo>
                    <a:pt x="51588" y="103176"/>
                  </a:lnTo>
                  <a:cubicBezTo>
                    <a:pt x="51588" y="74699"/>
                    <a:pt x="74699" y="51588"/>
                    <a:pt x="103176" y="51588"/>
                  </a:cubicBezTo>
                  <a:cubicBezTo>
                    <a:pt x="131652" y="51588"/>
                    <a:pt x="154764" y="74699"/>
                    <a:pt x="154764" y="103176"/>
                  </a:cubicBezTo>
                  <a:lnTo>
                    <a:pt x="206352" y="103176"/>
                  </a:lnTo>
                  <a:cubicBezTo>
                    <a:pt x="206352" y="46120"/>
                    <a:pt x="160232" y="0"/>
                    <a:pt x="103176" y="0"/>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33" name="Google Shape;6433;p398"/>
            <p:cNvSpPr/>
            <p:nvPr/>
          </p:nvSpPr>
          <p:spPr>
            <a:xfrm>
              <a:off x="3125150" y="4107200"/>
              <a:ext cx="1289725" cy="1289725"/>
            </a:xfrm>
            <a:custGeom>
              <a:rect b="b" l="l" r="r" t="t"/>
              <a:pathLst>
                <a:path extrusionOk="0" h="51589" w="51589">
                  <a:moveTo>
                    <a:pt x="25795" y="1"/>
                  </a:moveTo>
                  <a:cubicBezTo>
                    <a:pt x="11557" y="1"/>
                    <a:pt x="1" y="11556"/>
                    <a:pt x="1" y="25795"/>
                  </a:cubicBezTo>
                  <a:cubicBezTo>
                    <a:pt x="1" y="40033"/>
                    <a:pt x="11557" y="51589"/>
                    <a:pt x="25795" y="51589"/>
                  </a:cubicBezTo>
                  <a:cubicBezTo>
                    <a:pt x="40033" y="51589"/>
                    <a:pt x="51589" y="40033"/>
                    <a:pt x="51589" y="25795"/>
                  </a:cubicBezTo>
                  <a:cubicBezTo>
                    <a:pt x="51589" y="11556"/>
                    <a:pt x="40033" y="1"/>
                    <a:pt x="25795"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434" name="Google Shape;6434;p398"/>
          <p:cNvGrpSpPr/>
          <p:nvPr/>
        </p:nvGrpSpPr>
        <p:grpSpPr>
          <a:xfrm>
            <a:off x="473350" y="3286256"/>
            <a:ext cx="365759" cy="228924"/>
            <a:chOff x="1190625" y="1205375"/>
            <a:chExt cx="5158800" cy="3224275"/>
          </a:xfrm>
        </p:grpSpPr>
        <p:sp>
          <p:nvSpPr>
            <p:cNvPr id="6435" name="Google Shape;6435;p398"/>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36" name="Google Shape;6436;p398"/>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37" name="Google Shape;6437;p398"/>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38" name="Google Shape;6438;p398"/>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439" name="Google Shape;6439;p398"/>
          <p:cNvGrpSpPr/>
          <p:nvPr/>
        </p:nvGrpSpPr>
        <p:grpSpPr>
          <a:xfrm>
            <a:off x="3413837" y="3217833"/>
            <a:ext cx="365759" cy="365759"/>
            <a:chOff x="1190625" y="238125"/>
            <a:chExt cx="5158800" cy="5158800"/>
          </a:xfrm>
        </p:grpSpPr>
        <p:sp>
          <p:nvSpPr>
            <p:cNvPr id="6440" name="Google Shape;6440;p398"/>
            <p:cNvSpPr/>
            <p:nvPr/>
          </p:nvSpPr>
          <p:spPr>
            <a:xfrm>
              <a:off x="1190625" y="4107200"/>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1" name="Google Shape;6441;p398"/>
            <p:cNvSpPr/>
            <p:nvPr/>
          </p:nvSpPr>
          <p:spPr>
            <a:xfrm>
              <a:off x="312515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2" name="Google Shape;6442;p398"/>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3" name="Google Shape;6443;p398"/>
            <p:cNvSpPr/>
            <p:nvPr/>
          </p:nvSpPr>
          <p:spPr>
            <a:xfrm>
              <a:off x="312515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4" name="Google Shape;6444;p398"/>
            <p:cNvSpPr/>
            <p:nvPr/>
          </p:nvSpPr>
          <p:spPr>
            <a:xfrm>
              <a:off x="505970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5" name="Google Shape;6445;p398"/>
            <p:cNvSpPr/>
            <p:nvPr/>
          </p:nvSpPr>
          <p:spPr>
            <a:xfrm>
              <a:off x="5059700" y="15278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6" name="Google Shape;6446;p398"/>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447" name="Google Shape;6447;p398"/>
          <p:cNvGrpSpPr/>
          <p:nvPr/>
        </p:nvGrpSpPr>
        <p:grpSpPr>
          <a:xfrm>
            <a:off x="6354331" y="3217831"/>
            <a:ext cx="365759" cy="365759"/>
            <a:chOff x="1190625" y="238125"/>
            <a:chExt cx="5158800" cy="5158800"/>
          </a:xfrm>
        </p:grpSpPr>
        <p:sp>
          <p:nvSpPr>
            <p:cNvPr id="6448" name="Google Shape;6448;p398"/>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9" name="Google Shape;6449;p398"/>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0" name="Google Shape;6450;p398"/>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1" name="Google Shape;6451;p398"/>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452" name="Google Shape;6452;p3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DM Mono Medium"/>
                <a:ea typeface="DM Mono Medium"/>
                <a:cs typeface="DM Mono Medium"/>
                <a:sym typeface="DM Mono Medium"/>
              </a:rPr>
              <a:t>‹#›</a:t>
            </a:fld>
            <a:endParaRPr b="0" i="0" sz="500" u="none" cap="none" strike="noStrike">
              <a:solidFill>
                <a:schemeClr val="lt1"/>
              </a:solidFill>
              <a:latin typeface="DM Mono Medium"/>
              <a:ea typeface="DM Mono Medium"/>
              <a:cs typeface="DM Mono Medium"/>
              <a:sym typeface="DM Mono Medium"/>
            </a:endParaRPr>
          </a:p>
        </p:txBody>
      </p:sp>
      <p:grpSp>
        <p:nvGrpSpPr>
          <p:cNvPr id="6453" name="Google Shape;6453;p398"/>
          <p:cNvGrpSpPr/>
          <p:nvPr/>
        </p:nvGrpSpPr>
        <p:grpSpPr>
          <a:xfrm>
            <a:off x="3413844" y="1459781"/>
            <a:ext cx="365759" cy="365759"/>
            <a:chOff x="1190625" y="238125"/>
            <a:chExt cx="5158800" cy="5158800"/>
          </a:xfrm>
        </p:grpSpPr>
        <p:sp>
          <p:nvSpPr>
            <p:cNvPr id="6454" name="Google Shape;6454;p398"/>
            <p:cNvSpPr/>
            <p:nvPr/>
          </p:nvSpPr>
          <p:spPr>
            <a:xfrm>
              <a:off x="1190625" y="238125"/>
              <a:ext cx="5156225" cy="3863950"/>
            </a:xfrm>
            <a:custGeom>
              <a:rect b="b" l="l" r="r" t="t"/>
              <a:pathLst>
                <a:path extrusionOk="0" h="154558" w="206249">
                  <a:moveTo>
                    <a:pt x="169621" y="0"/>
                  </a:moveTo>
                  <a:lnTo>
                    <a:pt x="118549" y="51072"/>
                  </a:lnTo>
                  <a:lnTo>
                    <a:pt x="92755" y="25278"/>
                  </a:lnTo>
                  <a:lnTo>
                    <a:pt x="56231" y="61802"/>
                  </a:lnTo>
                  <a:lnTo>
                    <a:pt x="0" y="118136"/>
                  </a:lnTo>
                  <a:lnTo>
                    <a:pt x="36524" y="154557"/>
                  </a:lnTo>
                  <a:lnTo>
                    <a:pt x="92755" y="98327"/>
                  </a:lnTo>
                  <a:lnTo>
                    <a:pt x="118549" y="124120"/>
                  </a:lnTo>
                  <a:lnTo>
                    <a:pt x="133200" y="109366"/>
                  </a:lnTo>
                  <a:lnTo>
                    <a:pt x="133200" y="109470"/>
                  </a:lnTo>
                  <a:lnTo>
                    <a:pt x="205939" y="36731"/>
                  </a:lnTo>
                  <a:lnTo>
                    <a:pt x="206248" y="36937"/>
                  </a:lnTo>
                  <a:lnTo>
                    <a:pt x="206248"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5" name="Google Shape;6455;p398"/>
            <p:cNvSpPr/>
            <p:nvPr/>
          </p:nvSpPr>
          <p:spPr>
            <a:xfrm>
              <a:off x="1190625" y="4107200"/>
              <a:ext cx="5158800" cy="1289725"/>
            </a:xfrm>
            <a:custGeom>
              <a:rect b="b" l="l" r="r" t="t"/>
              <a:pathLst>
                <a:path extrusionOk="0" h="51589" w="206352">
                  <a:moveTo>
                    <a:pt x="0" y="1"/>
                  </a:moveTo>
                  <a:lnTo>
                    <a:pt x="0" y="51589"/>
                  </a:lnTo>
                  <a:lnTo>
                    <a:pt x="206352" y="51589"/>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459" name="Shape 6459"/>
        <p:cNvGrpSpPr/>
        <p:nvPr/>
      </p:nvGrpSpPr>
      <p:grpSpPr>
        <a:xfrm>
          <a:off x="0" y="0"/>
          <a:ext cx="0" cy="0"/>
          <a:chOff x="0" y="0"/>
          <a:chExt cx="0" cy="0"/>
        </a:xfrm>
      </p:grpSpPr>
      <p:sp>
        <p:nvSpPr>
          <p:cNvPr id="6460" name="Google Shape;6460;p3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461" name="Google Shape;6461;p399"/>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What’s next?</a:t>
            </a:r>
            <a:endParaRPr b="0" i="0" sz="5000" u="none" cap="none" strike="noStrike">
              <a:solidFill>
                <a:schemeClr val="lt1"/>
              </a:solidFill>
              <a:latin typeface="DM Mono"/>
              <a:ea typeface="DM Mono"/>
              <a:cs typeface="DM Mono"/>
              <a:sym typeface="DM Mono"/>
            </a:endParaRPr>
          </a:p>
        </p:txBody>
      </p:sp>
      <p:grpSp>
        <p:nvGrpSpPr>
          <p:cNvPr id="6462" name="Google Shape;6462;p399"/>
          <p:cNvGrpSpPr/>
          <p:nvPr/>
        </p:nvGrpSpPr>
        <p:grpSpPr>
          <a:xfrm>
            <a:off x="1339451" y="2114544"/>
            <a:ext cx="6330751" cy="914397"/>
            <a:chOff x="5670550" y="4229100"/>
            <a:chExt cx="6929456" cy="1828795"/>
          </a:xfrm>
        </p:grpSpPr>
        <p:sp>
          <p:nvSpPr>
            <p:cNvPr id="6463" name="Google Shape;6463;p399"/>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64" name="Google Shape;6464;p399"/>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sp>
        <p:nvSpPr>
          <p:cNvPr id="5309" name="Google Shape;5309;p382"/>
          <p:cNvSpPr txBox="1"/>
          <p:nvPr>
            <p:ph idx="4294967295" type="ctrTitle"/>
          </p:nvPr>
        </p:nvSpPr>
        <p:spPr>
          <a:xfrm>
            <a:off x="997519" y="2633943"/>
            <a:ext cx="7149000" cy="1849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2700"/>
              <a:buFont typeface="Arial"/>
              <a:buNone/>
            </a:pPr>
            <a:r>
              <a:rPr b="1" i="0" lang="en" sz="2700" u="none" cap="none" strike="noStrike">
                <a:solidFill>
                  <a:srgbClr val="FFFFFF"/>
                </a:solidFill>
                <a:latin typeface="Arial"/>
                <a:ea typeface="Arial"/>
                <a:cs typeface="Arial"/>
                <a:sym typeface="Arial"/>
              </a:rPr>
              <a:t>To create a world of digital confidence.</a:t>
            </a:r>
            <a:endParaRPr b="1" i="0" sz="2700" u="none" cap="none" strike="noStrike">
              <a:solidFill>
                <a:srgbClr val="FFFFFF"/>
              </a:solidFill>
              <a:latin typeface="Arial"/>
              <a:ea typeface="Arial"/>
              <a:cs typeface="Arial"/>
              <a:sym typeface="Arial"/>
            </a:endParaRPr>
          </a:p>
        </p:txBody>
      </p:sp>
      <p:sp>
        <p:nvSpPr>
          <p:cNvPr id="5310" name="Google Shape;5310;p382"/>
          <p:cNvSpPr/>
          <p:nvPr/>
        </p:nvSpPr>
        <p:spPr>
          <a:xfrm>
            <a:off x="4300088" y="3950400"/>
            <a:ext cx="543900" cy="507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311" name="Google Shape;5311;p382"/>
          <p:cNvPicPr preferRelativeResize="0"/>
          <p:nvPr/>
        </p:nvPicPr>
        <p:blipFill rotWithShape="1">
          <a:blip r:embed="rId3">
            <a:alphaModFix/>
          </a:blip>
          <a:srcRect b="0" l="0" r="0" t="0"/>
          <a:stretch/>
        </p:blipFill>
        <p:spPr>
          <a:xfrm>
            <a:off x="2133038" y="1729706"/>
            <a:ext cx="4877885" cy="1160531"/>
          </a:xfrm>
          <a:prstGeom prst="rect">
            <a:avLst/>
          </a:prstGeom>
          <a:noFill/>
          <a:ln>
            <a:noFill/>
          </a:ln>
        </p:spPr>
      </p:pic>
      <p:sp>
        <p:nvSpPr>
          <p:cNvPr id="5312" name="Google Shape;5312;p382"/>
          <p:cNvSpPr txBox="1"/>
          <p:nvPr/>
        </p:nvSpPr>
        <p:spPr>
          <a:xfrm>
            <a:off x="2362575" y="921600"/>
            <a:ext cx="4030800" cy="418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SAUCE LABS PURPOSE</a:t>
            </a:r>
            <a:endParaRPr b="1" i="0" sz="11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6468" name="Shape 6468"/>
        <p:cNvGrpSpPr/>
        <p:nvPr/>
      </p:nvGrpSpPr>
      <p:grpSpPr>
        <a:xfrm>
          <a:off x="0" y="0"/>
          <a:ext cx="0" cy="0"/>
          <a:chOff x="0" y="0"/>
          <a:chExt cx="0" cy="0"/>
        </a:xfrm>
      </p:grpSpPr>
      <p:sp>
        <p:nvSpPr>
          <p:cNvPr id="6469" name="Google Shape;6469;p4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470" name="Google Shape;6470;p400"/>
          <p:cNvSpPr txBox="1"/>
          <p:nvPr>
            <p:ph type="title"/>
          </p:nvPr>
        </p:nvSpPr>
        <p:spPr>
          <a:xfrm>
            <a:off x="1027074" y="318450"/>
            <a:ext cx="71562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Sauce Visual Testing - Q4 2023</a:t>
            </a:r>
            <a:endParaRPr>
              <a:solidFill>
                <a:srgbClr val="142222"/>
              </a:solidFill>
            </a:endParaRPr>
          </a:p>
        </p:txBody>
      </p:sp>
      <p:sp>
        <p:nvSpPr>
          <p:cNvPr id="6471" name="Google Shape;6471;p400"/>
          <p:cNvSpPr txBox="1"/>
          <p:nvPr>
            <p:ph idx="2" type="title"/>
          </p:nvPr>
        </p:nvSpPr>
        <p:spPr>
          <a:xfrm>
            <a:off x="3338" y="318450"/>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1</a:t>
            </a:r>
            <a:endParaRPr/>
          </a:p>
        </p:txBody>
      </p:sp>
      <p:sp>
        <p:nvSpPr>
          <p:cNvPr id="6472" name="Google Shape;6472;p400"/>
          <p:cNvSpPr txBox="1"/>
          <p:nvPr>
            <p:ph idx="3" type="title"/>
          </p:nvPr>
        </p:nvSpPr>
        <p:spPr>
          <a:xfrm>
            <a:off x="1501574" y="812325"/>
            <a:ext cx="71310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XCUItest on Sims - Q4 2023</a:t>
            </a:r>
            <a:endParaRPr>
              <a:solidFill>
                <a:srgbClr val="142222"/>
              </a:solidFill>
            </a:endParaRPr>
          </a:p>
        </p:txBody>
      </p:sp>
      <p:sp>
        <p:nvSpPr>
          <p:cNvPr id="6473" name="Google Shape;6473;p400"/>
          <p:cNvSpPr txBox="1"/>
          <p:nvPr>
            <p:ph idx="4" type="title"/>
          </p:nvPr>
        </p:nvSpPr>
        <p:spPr>
          <a:xfrm>
            <a:off x="3338" y="819602"/>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2</a:t>
            </a:r>
            <a:endParaRPr/>
          </a:p>
        </p:txBody>
      </p:sp>
      <p:sp>
        <p:nvSpPr>
          <p:cNvPr id="6474" name="Google Shape;6474;p400"/>
          <p:cNvSpPr txBox="1"/>
          <p:nvPr>
            <p:ph idx="5" type="title"/>
          </p:nvPr>
        </p:nvSpPr>
        <p:spPr>
          <a:xfrm>
            <a:off x="2066575" y="1306200"/>
            <a:ext cx="68862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rPr lang="en">
                <a:solidFill>
                  <a:srgbClr val="142222"/>
                </a:solidFill>
              </a:rPr>
              <a:t>iOS Sims (ARM) - Q1 2024</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p:txBody>
      </p:sp>
      <p:sp>
        <p:nvSpPr>
          <p:cNvPr id="6475" name="Google Shape;6475;p400"/>
          <p:cNvSpPr txBox="1"/>
          <p:nvPr>
            <p:ph idx="6" type="title"/>
          </p:nvPr>
        </p:nvSpPr>
        <p:spPr>
          <a:xfrm>
            <a:off x="3338" y="1306203"/>
            <a:ext cx="6393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3</a:t>
            </a:r>
            <a:endParaRPr/>
          </a:p>
        </p:txBody>
      </p:sp>
      <p:pic>
        <p:nvPicPr>
          <p:cNvPr id="6476" name="Google Shape;6476;p400"/>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6477" name="Google Shape;6477;p4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6478" name="Google Shape;6478;p400"/>
          <p:cNvSpPr txBox="1"/>
          <p:nvPr/>
        </p:nvSpPr>
        <p:spPr>
          <a:xfrm>
            <a:off x="1484875" y="183700"/>
            <a:ext cx="65826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3000">
                <a:solidFill>
                  <a:srgbClr val="3DDC91"/>
                </a:solidFill>
                <a:latin typeface="DM Mono"/>
                <a:ea typeface="DM Mono"/>
                <a:cs typeface="DM Mono"/>
                <a:sym typeface="DM Mono"/>
              </a:rPr>
              <a:t>Coming soon!!</a:t>
            </a:r>
            <a:endParaRPr>
              <a:latin typeface="Poppins SemiBold"/>
              <a:ea typeface="Poppins SemiBold"/>
              <a:cs typeface="Poppins SemiBold"/>
              <a:sym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82" name="Shape 6482"/>
        <p:cNvGrpSpPr/>
        <p:nvPr/>
      </p:nvGrpSpPr>
      <p:grpSpPr>
        <a:xfrm>
          <a:off x="0" y="0"/>
          <a:ext cx="0" cy="0"/>
          <a:chOff x="0" y="0"/>
          <a:chExt cx="0" cy="0"/>
        </a:xfrm>
      </p:grpSpPr>
      <p:sp>
        <p:nvSpPr>
          <p:cNvPr id="6483" name="Google Shape;6483;p401"/>
          <p:cNvSpPr txBox="1"/>
          <p:nvPr/>
        </p:nvSpPr>
        <p:spPr>
          <a:xfrm>
            <a:off x="315150" y="2166100"/>
            <a:ext cx="8513700" cy="769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000">
                <a:solidFill>
                  <a:srgbClr val="DFEEE9"/>
                </a:solidFill>
                <a:latin typeface="DM Mono"/>
                <a:ea typeface="DM Mono"/>
                <a:cs typeface="DM Mono"/>
                <a:sym typeface="DM Mono"/>
              </a:rPr>
              <a:t>Thank</a:t>
            </a:r>
            <a:r>
              <a:rPr lang="en" sz="4300">
                <a:solidFill>
                  <a:srgbClr val="DFEEE9"/>
                </a:solidFill>
                <a:latin typeface="DM Mono"/>
                <a:ea typeface="DM Mono"/>
                <a:cs typeface="DM Mono"/>
                <a:sym typeface="DM Mono"/>
              </a:rPr>
              <a:t> </a:t>
            </a:r>
            <a:r>
              <a:rPr lang="en" sz="5000">
                <a:solidFill>
                  <a:srgbClr val="DFEEE9"/>
                </a:solidFill>
                <a:latin typeface="DM Mono"/>
                <a:ea typeface="DM Mono"/>
                <a:cs typeface="DM Mono"/>
                <a:sym typeface="DM Mono"/>
              </a:rPr>
              <a:t>you</a:t>
            </a:r>
            <a:endParaRPr sz="5000">
              <a:solidFill>
                <a:srgbClr val="DFEEE9"/>
              </a:solidFill>
              <a:latin typeface="DM Mono"/>
              <a:ea typeface="DM Mono"/>
              <a:cs typeface="DM Mono"/>
              <a:sym typeface="DM Mono"/>
            </a:endParaRPr>
          </a:p>
        </p:txBody>
      </p:sp>
      <p:grpSp>
        <p:nvGrpSpPr>
          <p:cNvPr id="6484" name="Google Shape;6484;p401"/>
          <p:cNvGrpSpPr/>
          <p:nvPr/>
        </p:nvGrpSpPr>
        <p:grpSpPr>
          <a:xfrm>
            <a:off x="3897898" y="3549881"/>
            <a:ext cx="1348589" cy="270511"/>
            <a:chOff x="236225" y="2143875"/>
            <a:chExt cx="7064375" cy="1417775"/>
          </a:xfrm>
        </p:grpSpPr>
        <p:sp>
          <p:nvSpPr>
            <p:cNvPr id="6485" name="Google Shape;6485;p401"/>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86" name="Google Shape;6486;p401"/>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DEEE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487" name="Google Shape;6487;p401"/>
          <p:cNvPicPr preferRelativeResize="0"/>
          <p:nvPr/>
        </p:nvPicPr>
        <p:blipFill>
          <a:blip r:embed="rId3">
            <a:alphaModFix/>
          </a:blip>
          <a:stretch>
            <a:fillRect/>
          </a:stretch>
        </p:blipFill>
        <p:spPr>
          <a:xfrm>
            <a:off x="3229531" y="289350"/>
            <a:ext cx="2684934" cy="2013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316" name="Shape 5316"/>
        <p:cNvGrpSpPr/>
        <p:nvPr/>
      </p:nvGrpSpPr>
      <p:grpSpPr>
        <a:xfrm>
          <a:off x="0" y="0"/>
          <a:ext cx="0" cy="0"/>
          <a:chOff x="0" y="0"/>
          <a:chExt cx="0" cy="0"/>
        </a:xfrm>
      </p:grpSpPr>
      <p:sp>
        <p:nvSpPr>
          <p:cNvPr id="5317" name="Google Shape;5317;p38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318" name="Google Shape;5318;p38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b="0" i="0" lang="en" sz="5000" u="none" cap="none" strike="noStrike">
                <a:solidFill>
                  <a:schemeClr val="lt1"/>
                </a:solidFill>
                <a:latin typeface="DM Mono"/>
                <a:ea typeface="DM Mono"/>
                <a:cs typeface="DM Mono"/>
                <a:sym typeface="DM Mono"/>
              </a:rPr>
              <a:t>Agenda</a:t>
            </a:r>
            <a:endParaRPr b="0" i="0" sz="5000" u="none" cap="none" strike="noStrike">
              <a:solidFill>
                <a:schemeClr val="lt1"/>
              </a:solidFill>
              <a:latin typeface="DM Mono"/>
              <a:ea typeface="DM Mono"/>
              <a:cs typeface="DM Mono"/>
              <a:sym typeface="DM Mono"/>
            </a:endParaRPr>
          </a:p>
        </p:txBody>
      </p:sp>
      <p:grpSp>
        <p:nvGrpSpPr>
          <p:cNvPr id="5319" name="Google Shape;5319;p383"/>
          <p:cNvGrpSpPr/>
          <p:nvPr/>
        </p:nvGrpSpPr>
        <p:grpSpPr>
          <a:xfrm>
            <a:off x="2835275" y="2114550"/>
            <a:ext cx="3464728" cy="914397"/>
            <a:chOff x="5670550" y="4229100"/>
            <a:chExt cx="6929456" cy="1828795"/>
          </a:xfrm>
        </p:grpSpPr>
        <p:sp>
          <p:nvSpPr>
            <p:cNvPr id="5320" name="Google Shape;5320;p38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21" name="Google Shape;5321;p38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5325" name="Shape 5325"/>
        <p:cNvGrpSpPr/>
        <p:nvPr/>
      </p:nvGrpSpPr>
      <p:grpSpPr>
        <a:xfrm>
          <a:off x="0" y="0"/>
          <a:ext cx="0" cy="0"/>
          <a:chOff x="0" y="0"/>
          <a:chExt cx="0" cy="0"/>
        </a:xfrm>
      </p:grpSpPr>
      <p:sp>
        <p:nvSpPr>
          <p:cNvPr id="5326" name="Google Shape;5326;p38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327" name="Google Shape;5327;p384"/>
          <p:cNvSpPr txBox="1"/>
          <p:nvPr>
            <p:ph type="title"/>
          </p:nvPr>
        </p:nvSpPr>
        <p:spPr>
          <a:xfrm>
            <a:off x="1149524" y="318450"/>
            <a:ext cx="7156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Sauce Labs Platform Overview</a:t>
            </a:r>
            <a:endParaRPr>
              <a:solidFill>
                <a:srgbClr val="142222"/>
              </a:solidFill>
            </a:endParaRPr>
          </a:p>
        </p:txBody>
      </p:sp>
      <p:sp>
        <p:nvSpPr>
          <p:cNvPr id="5328" name="Google Shape;5328;p384"/>
          <p:cNvSpPr txBox="1"/>
          <p:nvPr>
            <p:ph idx="2" type="title"/>
          </p:nvPr>
        </p:nvSpPr>
        <p:spPr>
          <a:xfrm>
            <a:off x="3338" y="318450"/>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1</a:t>
            </a:r>
            <a:endParaRPr/>
          </a:p>
        </p:txBody>
      </p:sp>
      <p:sp>
        <p:nvSpPr>
          <p:cNvPr id="5329" name="Google Shape;5329;p384"/>
          <p:cNvSpPr txBox="1"/>
          <p:nvPr>
            <p:ph idx="3" type="title"/>
          </p:nvPr>
        </p:nvSpPr>
        <p:spPr>
          <a:xfrm>
            <a:off x="1647024" y="819600"/>
            <a:ext cx="71310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Mobile Testing </a:t>
            </a:r>
            <a:endParaRPr>
              <a:solidFill>
                <a:srgbClr val="142222"/>
              </a:solidFill>
            </a:endParaRPr>
          </a:p>
        </p:txBody>
      </p:sp>
      <p:sp>
        <p:nvSpPr>
          <p:cNvPr id="5330" name="Google Shape;5330;p384"/>
          <p:cNvSpPr txBox="1"/>
          <p:nvPr>
            <p:ph idx="4" type="title"/>
          </p:nvPr>
        </p:nvSpPr>
        <p:spPr>
          <a:xfrm>
            <a:off x="3338" y="81960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2</a:t>
            </a:r>
            <a:endParaRPr/>
          </a:p>
        </p:txBody>
      </p:sp>
      <p:sp>
        <p:nvSpPr>
          <p:cNvPr id="5331" name="Google Shape;5331;p384"/>
          <p:cNvSpPr txBox="1"/>
          <p:nvPr>
            <p:ph idx="5" type="title"/>
          </p:nvPr>
        </p:nvSpPr>
        <p:spPr>
          <a:xfrm>
            <a:off x="2362575" y="1306200"/>
            <a:ext cx="6601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Web Testing</a:t>
            </a:r>
            <a:endParaRPr>
              <a:solidFill>
                <a:srgbClr val="142222"/>
              </a:solidFill>
            </a:endParaRPr>
          </a:p>
        </p:txBody>
      </p:sp>
      <p:sp>
        <p:nvSpPr>
          <p:cNvPr id="5332" name="Google Shape;5332;p384"/>
          <p:cNvSpPr txBox="1"/>
          <p:nvPr>
            <p:ph idx="6" type="title"/>
          </p:nvPr>
        </p:nvSpPr>
        <p:spPr>
          <a:xfrm>
            <a:off x="3338" y="1306203"/>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3</a:t>
            </a:r>
            <a:endParaRPr/>
          </a:p>
        </p:txBody>
      </p:sp>
      <p:sp>
        <p:nvSpPr>
          <p:cNvPr id="5333" name="Google Shape;5333;p384"/>
          <p:cNvSpPr txBox="1"/>
          <p:nvPr>
            <p:ph idx="7" type="title"/>
          </p:nvPr>
        </p:nvSpPr>
        <p:spPr>
          <a:xfrm>
            <a:off x="2922850" y="1795350"/>
            <a:ext cx="55425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Integrations</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	Reports + Analytics</a:t>
            </a:r>
            <a:endParaRPr>
              <a:solidFill>
                <a:srgbClr val="142222"/>
              </a:solidFill>
            </a:endParaRPr>
          </a:p>
        </p:txBody>
      </p:sp>
      <p:sp>
        <p:nvSpPr>
          <p:cNvPr id="5334" name="Google Shape;5334;p384"/>
          <p:cNvSpPr txBox="1"/>
          <p:nvPr>
            <p:ph idx="8" type="title"/>
          </p:nvPr>
        </p:nvSpPr>
        <p:spPr>
          <a:xfrm>
            <a:off x="3338" y="179536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4</a:t>
            </a:r>
            <a:endParaRPr/>
          </a:p>
        </p:txBody>
      </p:sp>
      <p:pic>
        <p:nvPicPr>
          <p:cNvPr id="5335" name="Google Shape;5335;p38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5336" name="Google Shape;5336;p38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337" name="Google Shape;5337;p384"/>
          <p:cNvSpPr txBox="1"/>
          <p:nvPr>
            <p:ph idx="8" type="title"/>
          </p:nvPr>
        </p:nvSpPr>
        <p:spPr>
          <a:xfrm>
            <a:off x="3338" y="228451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A"/>
        </a:solidFill>
      </p:bgPr>
    </p:bg>
    <p:spTree>
      <p:nvGrpSpPr>
        <p:cNvPr id="5341" name="Shape 5341"/>
        <p:cNvGrpSpPr/>
        <p:nvPr/>
      </p:nvGrpSpPr>
      <p:grpSpPr>
        <a:xfrm>
          <a:off x="0" y="0"/>
          <a:ext cx="0" cy="0"/>
          <a:chOff x="0" y="0"/>
          <a:chExt cx="0" cy="0"/>
        </a:xfrm>
      </p:grpSpPr>
      <p:sp>
        <p:nvSpPr>
          <p:cNvPr id="5342" name="Google Shape;5342;p385"/>
          <p:cNvSpPr/>
          <p:nvPr/>
        </p:nvSpPr>
        <p:spPr>
          <a:xfrm>
            <a:off x="2205050" y="972350"/>
            <a:ext cx="6723600" cy="353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343" name="Google Shape;5343;p385"/>
          <p:cNvSpPr/>
          <p:nvPr/>
        </p:nvSpPr>
        <p:spPr>
          <a:xfrm>
            <a:off x="2319350"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DEVICE LAKE</a:t>
            </a:r>
            <a:endParaRPr sz="1100">
              <a:solidFill>
                <a:schemeClr val="dk1"/>
              </a:solidFill>
              <a:latin typeface="DM Mono Medium"/>
              <a:ea typeface="DM Mono Medium"/>
              <a:cs typeface="DM Mono Medium"/>
              <a:sym typeface="DM Mono Medium"/>
            </a:endParaRPr>
          </a:p>
        </p:txBody>
      </p:sp>
      <p:sp>
        <p:nvSpPr>
          <p:cNvPr id="5344" name="Google Shape;5344;p385"/>
          <p:cNvSpPr/>
          <p:nvPr/>
        </p:nvSpPr>
        <p:spPr>
          <a:xfrm>
            <a:off x="4463721"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BROWSER &amp; OS LAKE</a:t>
            </a:r>
            <a:endParaRPr sz="1100">
              <a:solidFill>
                <a:schemeClr val="dk1"/>
              </a:solidFill>
              <a:latin typeface="DM Mono Medium"/>
              <a:ea typeface="DM Mono Medium"/>
              <a:cs typeface="DM Mono Medium"/>
              <a:sym typeface="DM Mono Medium"/>
            </a:endParaRPr>
          </a:p>
        </p:txBody>
      </p:sp>
      <p:sp>
        <p:nvSpPr>
          <p:cNvPr id="5345" name="Google Shape;5345;p385"/>
          <p:cNvSpPr/>
          <p:nvPr/>
        </p:nvSpPr>
        <p:spPr>
          <a:xfrm>
            <a:off x="6608093"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TEST RUNTIME TOOLING</a:t>
            </a:r>
            <a:endParaRPr sz="1100">
              <a:solidFill>
                <a:schemeClr val="dk1"/>
              </a:solidFill>
              <a:latin typeface="DM Mono Medium"/>
              <a:ea typeface="DM Mono Medium"/>
              <a:cs typeface="DM Mono Medium"/>
              <a:sym typeface="DM Mono Medium"/>
            </a:endParaRPr>
          </a:p>
        </p:txBody>
      </p:sp>
      <p:sp>
        <p:nvSpPr>
          <p:cNvPr id="5346" name="Google Shape;5346;p385"/>
          <p:cNvSpPr txBox="1"/>
          <p:nvPr/>
        </p:nvSpPr>
        <p:spPr>
          <a:xfrm>
            <a:off x="5450106" y="437383"/>
            <a:ext cx="2149200" cy="292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900">
                <a:solidFill>
                  <a:schemeClr val="dk1"/>
                </a:solidFill>
                <a:latin typeface="DM Mono"/>
                <a:ea typeface="DM Mono"/>
                <a:cs typeface="DM Mono"/>
                <a:sym typeface="DM Mono"/>
              </a:rPr>
              <a:t>Infrastructure</a:t>
            </a:r>
            <a:endParaRPr sz="1900">
              <a:solidFill>
                <a:schemeClr val="dk1"/>
              </a:solidFill>
              <a:latin typeface="DM Mono"/>
              <a:ea typeface="DM Mono"/>
              <a:cs typeface="DM Mono"/>
              <a:sym typeface="DM Mono"/>
            </a:endParaRPr>
          </a:p>
        </p:txBody>
      </p:sp>
      <p:pic>
        <p:nvPicPr>
          <p:cNvPr id="5347" name="Google Shape;5347;p385"/>
          <p:cNvPicPr preferRelativeResize="0"/>
          <p:nvPr/>
        </p:nvPicPr>
        <p:blipFill>
          <a:blip r:embed="rId3">
            <a:alphaModFix/>
          </a:blip>
          <a:stretch>
            <a:fillRect/>
          </a:stretch>
        </p:blipFill>
        <p:spPr>
          <a:xfrm>
            <a:off x="4916113" y="1315029"/>
            <a:ext cx="1183526" cy="801677"/>
          </a:xfrm>
          <a:prstGeom prst="rect">
            <a:avLst/>
          </a:prstGeom>
          <a:noFill/>
          <a:ln>
            <a:noFill/>
          </a:ln>
        </p:spPr>
      </p:pic>
      <p:pic>
        <p:nvPicPr>
          <p:cNvPr id="5348" name="Google Shape;5348;p385"/>
          <p:cNvPicPr preferRelativeResize="0"/>
          <p:nvPr/>
        </p:nvPicPr>
        <p:blipFill>
          <a:blip r:embed="rId4">
            <a:alphaModFix/>
          </a:blip>
          <a:stretch>
            <a:fillRect/>
          </a:stretch>
        </p:blipFill>
        <p:spPr>
          <a:xfrm>
            <a:off x="2715269" y="1315031"/>
            <a:ext cx="1195797" cy="801675"/>
          </a:xfrm>
          <a:prstGeom prst="rect">
            <a:avLst/>
          </a:prstGeom>
          <a:noFill/>
          <a:ln>
            <a:noFill/>
          </a:ln>
        </p:spPr>
      </p:pic>
      <p:pic>
        <p:nvPicPr>
          <p:cNvPr id="5349" name="Google Shape;5349;p385"/>
          <p:cNvPicPr preferRelativeResize="0"/>
          <p:nvPr/>
        </p:nvPicPr>
        <p:blipFill>
          <a:blip r:embed="rId5">
            <a:alphaModFix/>
          </a:blip>
          <a:stretch>
            <a:fillRect/>
          </a:stretch>
        </p:blipFill>
        <p:spPr>
          <a:xfrm>
            <a:off x="7104687" y="1315031"/>
            <a:ext cx="994444" cy="801677"/>
          </a:xfrm>
          <a:prstGeom prst="rect">
            <a:avLst/>
          </a:prstGeom>
          <a:noFill/>
          <a:ln>
            <a:noFill/>
          </a:ln>
        </p:spPr>
      </p:pic>
      <p:sp>
        <p:nvSpPr>
          <p:cNvPr id="5350" name="Google Shape;5350;p385"/>
          <p:cNvSpPr txBox="1"/>
          <p:nvPr/>
        </p:nvSpPr>
        <p:spPr>
          <a:xfrm>
            <a:off x="2778631" y="2958496"/>
            <a:ext cx="1424100" cy="22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DM Sans"/>
                <a:ea typeface="DM Sans"/>
                <a:cs typeface="DM Sans"/>
                <a:sym typeface="DM Sans"/>
              </a:rPr>
              <a:t>REAL DEVICE CLOUD</a:t>
            </a:r>
            <a:endParaRPr sz="900">
              <a:solidFill>
                <a:schemeClr val="dk1"/>
              </a:solidFill>
              <a:latin typeface="DM Sans"/>
              <a:ea typeface="DM Sans"/>
              <a:cs typeface="DM Sans"/>
              <a:sym typeface="DM Sans"/>
            </a:endParaRPr>
          </a:p>
        </p:txBody>
      </p:sp>
      <p:grpSp>
        <p:nvGrpSpPr>
          <p:cNvPr id="5351" name="Google Shape;5351;p385"/>
          <p:cNvGrpSpPr/>
          <p:nvPr/>
        </p:nvGrpSpPr>
        <p:grpSpPr>
          <a:xfrm>
            <a:off x="2491451" y="3297335"/>
            <a:ext cx="120832" cy="159952"/>
            <a:chOff x="1850575" y="238125"/>
            <a:chExt cx="3860450" cy="5110275"/>
          </a:xfrm>
        </p:grpSpPr>
        <p:sp>
          <p:nvSpPr>
            <p:cNvPr id="5352" name="Google Shape;5352;p385"/>
            <p:cNvSpPr/>
            <p:nvPr/>
          </p:nvSpPr>
          <p:spPr>
            <a:xfrm>
              <a:off x="1850575" y="238125"/>
              <a:ext cx="1273200" cy="1279050"/>
            </a:xfrm>
            <a:custGeom>
              <a:rect b="b" l="l" r="r" t="t"/>
              <a:pathLst>
                <a:path extrusionOk="0" h="51162" w="50928">
                  <a:moveTo>
                    <a:pt x="25464" y="0"/>
                  </a:moveTo>
                  <a:cubicBezTo>
                    <a:pt x="11214" y="0"/>
                    <a:pt x="0" y="11447"/>
                    <a:pt x="0" y="25464"/>
                  </a:cubicBezTo>
                  <a:cubicBezTo>
                    <a:pt x="0" y="39714"/>
                    <a:pt x="11214" y="51161"/>
                    <a:pt x="25464" y="51161"/>
                  </a:cubicBezTo>
                  <a:cubicBezTo>
                    <a:pt x="39481" y="51161"/>
                    <a:pt x="50928" y="39714"/>
                    <a:pt x="50928" y="25464"/>
                  </a:cubicBezTo>
                  <a:cubicBezTo>
                    <a:pt x="50928" y="11447"/>
                    <a:pt x="39481" y="0"/>
                    <a:pt x="25464"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3" name="Google Shape;5353;p385"/>
            <p:cNvSpPr/>
            <p:nvPr/>
          </p:nvSpPr>
          <p:spPr>
            <a:xfrm>
              <a:off x="1850575" y="4069350"/>
              <a:ext cx="1273200" cy="1279050"/>
            </a:xfrm>
            <a:custGeom>
              <a:rect b="b" l="l" r="r" t="t"/>
              <a:pathLst>
                <a:path extrusionOk="0" h="51162" w="50928">
                  <a:moveTo>
                    <a:pt x="25464" y="1"/>
                  </a:moveTo>
                  <a:cubicBezTo>
                    <a:pt x="11214" y="1"/>
                    <a:pt x="0" y="11447"/>
                    <a:pt x="0" y="25698"/>
                  </a:cubicBezTo>
                  <a:cubicBezTo>
                    <a:pt x="0" y="39715"/>
                    <a:pt x="11214" y="51162"/>
                    <a:pt x="25464" y="51162"/>
                  </a:cubicBezTo>
                  <a:cubicBezTo>
                    <a:pt x="39481" y="51162"/>
                    <a:pt x="50928" y="39715"/>
                    <a:pt x="50928" y="25698"/>
                  </a:cubicBezTo>
                  <a:cubicBezTo>
                    <a:pt x="50928" y="11447"/>
                    <a:pt x="39481" y="1"/>
                    <a:pt x="2546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4" name="Google Shape;5354;p385"/>
            <p:cNvSpPr/>
            <p:nvPr/>
          </p:nvSpPr>
          <p:spPr>
            <a:xfrm>
              <a:off x="4431975" y="4069350"/>
              <a:ext cx="1279050" cy="1279050"/>
            </a:xfrm>
            <a:custGeom>
              <a:rect b="b" l="l" r="r" t="t"/>
              <a:pathLst>
                <a:path extrusionOk="0" h="51162" w="51162">
                  <a:moveTo>
                    <a:pt x="25698" y="1"/>
                  </a:moveTo>
                  <a:cubicBezTo>
                    <a:pt x="11448" y="1"/>
                    <a:pt x="1" y="11447"/>
                    <a:pt x="1" y="25698"/>
                  </a:cubicBezTo>
                  <a:cubicBezTo>
                    <a:pt x="1" y="39715"/>
                    <a:pt x="11448" y="51162"/>
                    <a:pt x="25698" y="51162"/>
                  </a:cubicBezTo>
                  <a:cubicBezTo>
                    <a:pt x="39715" y="51162"/>
                    <a:pt x="51162" y="39715"/>
                    <a:pt x="51162" y="25698"/>
                  </a:cubicBezTo>
                  <a:cubicBezTo>
                    <a:pt x="51162" y="11447"/>
                    <a:pt x="39715" y="1"/>
                    <a:pt x="25698"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5" name="Google Shape;5355;p385"/>
            <p:cNvSpPr/>
            <p:nvPr/>
          </p:nvSpPr>
          <p:spPr>
            <a:xfrm>
              <a:off x="4431975" y="238125"/>
              <a:ext cx="1279050" cy="1279050"/>
            </a:xfrm>
            <a:custGeom>
              <a:rect b="b" l="l" r="r" t="t"/>
              <a:pathLst>
                <a:path extrusionOk="0" h="51162" w="51162">
                  <a:moveTo>
                    <a:pt x="25698" y="0"/>
                  </a:moveTo>
                  <a:cubicBezTo>
                    <a:pt x="11448" y="0"/>
                    <a:pt x="1" y="11447"/>
                    <a:pt x="1" y="25464"/>
                  </a:cubicBezTo>
                  <a:cubicBezTo>
                    <a:pt x="1" y="39714"/>
                    <a:pt x="11448" y="51161"/>
                    <a:pt x="25698" y="51161"/>
                  </a:cubicBezTo>
                  <a:cubicBezTo>
                    <a:pt x="39715" y="51161"/>
                    <a:pt x="51162" y="39714"/>
                    <a:pt x="51162" y="25464"/>
                  </a:cubicBezTo>
                  <a:cubicBezTo>
                    <a:pt x="51162" y="11447"/>
                    <a:pt x="39715" y="0"/>
                    <a:pt x="25698"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6" name="Google Shape;5356;p385"/>
            <p:cNvSpPr/>
            <p:nvPr/>
          </p:nvSpPr>
          <p:spPr>
            <a:xfrm>
              <a:off x="2487150" y="4069350"/>
              <a:ext cx="2458800" cy="1279050"/>
            </a:xfrm>
            <a:custGeom>
              <a:rect b="b" l="l" r="r" t="t"/>
              <a:pathLst>
                <a:path extrusionOk="0" h="51162" w="98352">
                  <a:moveTo>
                    <a:pt x="1" y="1"/>
                  </a:moveTo>
                  <a:lnTo>
                    <a:pt x="1" y="51162"/>
                  </a:lnTo>
                  <a:lnTo>
                    <a:pt x="98352" y="51162"/>
                  </a:lnTo>
                  <a:lnTo>
                    <a:pt x="9835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7" name="Google Shape;5357;p385"/>
            <p:cNvSpPr/>
            <p:nvPr/>
          </p:nvSpPr>
          <p:spPr>
            <a:xfrm>
              <a:off x="2516350" y="238125"/>
              <a:ext cx="2523050" cy="1279050"/>
            </a:xfrm>
            <a:custGeom>
              <a:rect b="b" l="l" r="r" t="t"/>
              <a:pathLst>
                <a:path extrusionOk="0" h="51162" w="100922">
                  <a:moveTo>
                    <a:pt x="1" y="0"/>
                  </a:moveTo>
                  <a:lnTo>
                    <a:pt x="1" y="51161"/>
                  </a:lnTo>
                  <a:lnTo>
                    <a:pt x="100921" y="51161"/>
                  </a:lnTo>
                  <a:lnTo>
                    <a:pt x="100921"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8" name="Google Shape;5358;p385"/>
            <p:cNvSpPr/>
            <p:nvPr/>
          </p:nvSpPr>
          <p:spPr>
            <a:xfrm>
              <a:off x="1850575" y="874700"/>
              <a:ext cx="1273200" cy="3837100"/>
            </a:xfrm>
            <a:custGeom>
              <a:rect b="b" l="l" r="r" t="t"/>
              <a:pathLst>
                <a:path extrusionOk="0" h="153484" w="50928">
                  <a:moveTo>
                    <a:pt x="0" y="1"/>
                  </a:moveTo>
                  <a:lnTo>
                    <a:pt x="0" y="153484"/>
                  </a:lnTo>
                  <a:lnTo>
                    <a:pt x="50928" y="153484"/>
                  </a:lnTo>
                  <a:lnTo>
                    <a:pt x="50928"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9" name="Google Shape;5359;p385"/>
            <p:cNvSpPr/>
            <p:nvPr/>
          </p:nvSpPr>
          <p:spPr>
            <a:xfrm>
              <a:off x="4431975" y="874700"/>
              <a:ext cx="1279050" cy="3837100"/>
            </a:xfrm>
            <a:custGeom>
              <a:rect b="b" l="l" r="r" t="t"/>
              <a:pathLst>
                <a:path extrusionOk="0" h="153484" w="51162">
                  <a:moveTo>
                    <a:pt x="1" y="1"/>
                  </a:moveTo>
                  <a:lnTo>
                    <a:pt x="1" y="153484"/>
                  </a:lnTo>
                  <a:lnTo>
                    <a:pt x="51162" y="153484"/>
                  </a:lnTo>
                  <a:lnTo>
                    <a:pt x="5116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60" name="Google Shape;5360;p385"/>
          <p:cNvSpPr txBox="1"/>
          <p:nvPr/>
        </p:nvSpPr>
        <p:spPr>
          <a:xfrm>
            <a:off x="2740681" y="3241452"/>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PRIVATE DEVICES</a:t>
            </a:r>
            <a:endParaRPr sz="700">
              <a:solidFill>
                <a:schemeClr val="dk1"/>
              </a:solidFill>
              <a:latin typeface="DM Sans"/>
              <a:ea typeface="DM Sans"/>
              <a:cs typeface="DM Sans"/>
              <a:sym typeface="DM Sans"/>
            </a:endParaRPr>
          </a:p>
        </p:txBody>
      </p:sp>
      <p:sp>
        <p:nvSpPr>
          <p:cNvPr id="5361" name="Google Shape;5361;p385"/>
          <p:cNvSpPr txBox="1"/>
          <p:nvPr/>
        </p:nvSpPr>
        <p:spPr>
          <a:xfrm>
            <a:off x="2740681" y="3864319"/>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VIRTUAL MACHINES</a:t>
            </a:r>
            <a:endParaRPr sz="700">
              <a:solidFill>
                <a:schemeClr val="dk1"/>
              </a:solidFill>
              <a:latin typeface="DM Sans"/>
              <a:ea typeface="DM Sans"/>
              <a:cs typeface="DM Sans"/>
              <a:sym typeface="DM Sans"/>
            </a:endParaRPr>
          </a:p>
        </p:txBody>
      </p:sp>
      <p:grpSp>
        <p:nvGrpSpPr>
          <p:cNvPr id="5362" name="Google Shape;5362;p385"/>
          <p:cNvGrpSpPr/>
          <p:nvPr/>
        </p:nvGrpSpPr>
        <p:grpSpPr>
          <a:xfrm>
            <a:off x="2448021" y="3889683"/>
            <a:ext cx="207692" cy="181913"/>
            <a:chOff x="1224150" y="882950"/>
            <a:chExt cx="5153650" cy="4513975"/>
          </a:xfrm>
        </p:grpSpPr>
        <p:sp>
          <p:nvSpPr>
            <p:cNvPr id="5363" name="Google Shape;5363;p385"/>
            <p:cNvSpPr/>
            <p:nvPr/>
          </p:nvSpPr>
          <p:spPr>
            <a:xfrm>
              <a:off x="1224150" y="4429625"/>
              <a:ext cx="5153650" cy="967300"/>
            </a:xfrm>
            <a:custGeom>
              <a:rect b="b" l="l" r="r" t="t"/>
              <a:pathLst>
                <a:path extrusionOk="0" h="38692" w="206146">
                  <a:moveTo>
                    <a:pt x="166939" y="1"/>
                  </a:moveTo>
                  <a:lnTo>
                    <a:pt x="38175" y="1"/>
                  </a:lnTo>
                  <a:lnTo>
                    <a:pt x="0" y="38692"/>
                  </a:lnTo>
                  <a:lnTo>
                    <a:pt x="206145" y="38692"/>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4" name="Google Shape;5364;p385"/>
            <p:cNvSpPr/>
            <p:nvPr/>
          </p:nvSpPr>
          <p:spPr>
            <a:xfrm>
              <a:off x="1869000" y="882950"/>
              <a:ext cx="3869100" cy="3224275"/>
            </a:xfrm>
            <a:custGeom>
              <a:rect b="b" l="l" r="r" t="t"/>
              <a:pathLst>
                <a:path extrusionOk="0" h="128971" w="154764">
                  <a:moveTo>
                    <a:pt x="128970" y="1"/>
                  </a:moveTo>
                  <a:lnTo>
                    <a:pt x="25794" y="1"/>
                  </a:lnTo>
                  <a:cubicBezTo>
                    <a:pt x="18675" y="1"/>
                    <a:pt x="12175" y="2890"/>
                    <a:pt x="7532" y="7636"/>
                  </a:cubicBezTo>
                  <a:cubicBezTo>
                    <a:pt x="2786" y="12279"/>
                    <a:pt x="0" y="18676"/>
                    <a:pt x="0" y="25795"/>
                  </a:cubicBezTo>
                  <a:lnTo>
                    <a:pt x="0" y="103177"/>
                  </a:lnTo>
                  <a:cubicBezTo>
                    <a:pt x="0" y="117518"/>
                    <a:pt x="11556" y="128971"/>
                    <a:pt x="25794" y="128971"/>
                  </a:cubicBezTo>
                  <a:lnTo>
                    <a:pt x="128970" y="128971"/>
                  </a:lnTo>
                  <a:cubicBezTo>
                    <a:pt x="135986" y="128971"/>
                    <a:pt x="142486" y="126185"/>
                    <a:pt x="147129" y="121336"/>
                  </a:cubicBezTo>
                  <a:cubicBezTo>
                    <a:pt x="151772" y="116693"/>
                    <a:pt x="154764" y="110296"/>
                    <a:pt x="154764" y="103177"/>
                  </a:cubicBezTo>
                  <a:lnTo>
                    <a:pt x="154764" y="25795"/>
                  </a:lnTo>
                  <a:cubicBezTo>
                    <a:pt x="154764" y="11660"/>
                    <a:pt x="143105" y="1"/>
                    <a:pt x="128970" y="1"/>
                  </a:cubicBezTo>
                  <a:close/>
                  <a:moveTo>
                    <a:pt x="83779" y="116074"/>
                  </a:moveTo>
                  <a:lnTo>
                    <a:pt x="32191" y="116074"/>
                  </a:lnTo>
                  <a:lnTo>
                    <a:pt x="83779" y="12898"/>
                  </a:lnTo>
                  <a:lnTo>
                    <a:pt x="135367" y="12898"/>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365" name="Google Shape;5365;p385"/>
          <p:cNvGrpSpPr/>
          <p:nvPr/>
        </p:nvGrpSpPr>
        <p:grpSpPr>
          <a:xfrm>
            <a:off x="2471906" y="3001175"/>
            <a:ext cx="159923" cy="159923"/>
            <a:chOff x="1190625" y="238125"/>
            <a:chExt cx="5158800" cy="5158800"/>
          </a:xfrm>
        </p:grpSpPr>
        <p:sp>
          <p:nvSpPr>
            <p:cNvPr id="5366" name="Google Shape;5366;p385"/>
            <p:cNvSpPr/>
            <p:nvPr/>
          </p:nvSpPr>
          <p:spPr>
            <a:xfrm>
              <a:off x="505970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7" name="Google Shape;5367;p385"/>
            <p:cNvSpPr/>
            <p:nvPr/>
          </p:nvSpPr>
          <p:spPr>
            <a:xfrm>
              <a:off x="312515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8" name="Google Shape;5368;p385"/>
            <p:cNvSpPr/>
            <p:nvPr/>
          </p:nvSpPr>
          <p:spPr>
            <a:xfrm>
              <a:off x="1190625" y="3462350"/>
              <a:ext cx="1289700" cy="1934575"/>
            </a:xfrm>
            <a:custGeom>
              <a:rect b="b" l="l" r="r" t="t"/>
              <a:pathLst>
                <a:path extrusionOk="0" h="77383" w="51588">
                  <a:moveTo>
                    <a:pt x="0" y="1"/>
                  </a:moveTo>
                  <a:lnTo>
                    <a:pt x="0" y="77383"/>
                  </a:lnTo>
                  <a:lnTo>
                    <a:pt x="51588" y="77383"/>
                  </a:lnTo>
                  <a:lnTo>
                    <a:pt x="51588"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9" name="Google Shape;5369;p385"/>
            <p:cNvSpPr/>
            <p:nvPr/>
          </p:nvSpPr>
          <p:spPr>
            <a:xfrm>
              <a:off x="505970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0" name="Google Shape;5370;p385"/>
            <p:cNvSpPr/>
            <p:nvPr/>
          </p:nvSpPr>
          <p:spPr>
            <a:xfrm>
              <a:off x="312515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1" name="Google Shape;5371;p385"/>
            <p:cNvSpPr/>
            <p:nvPr/>
          </p:nvSpPr>
          <p:spPr>
            <a:xfrm>
              <a:off x="1190625" y="238125"/>
              <a:ext cx="1289700" cy="1934550"/>
            </a:xfrm>
            <a:custGeom>
              <a:rect b="b" l="l" r="r" t="t"/>
              <a:pathLst>
                <a:path extrusionOk="0" h="77382" w="51588">
                  <a:moveTo>
                    <a:pt x="0" y="0"/>
                  </a:moveTo>
                  <a:lnTo>
                    <a:pt x="0" y="77382"/>
                  </a:lnTo>
                  <a:lnTo>
                    <a:pt x="51588" y="77382"/>
                  </a:lnTo>
                  <a:lnTo>
                    <a:pt x="51588"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372" name="Google Shape;5372;p385"/>
          <p:cNvGrpSpPr/>
          <p:nvPr/>
        </p:nvGrpSpPr>
        <p:grpSpPr>
          <a:xfrm>
            <a:off x="3534404" y="370358"/>
            <a:ext cx="1824022" cy="365786"/>
            <a:chOff x="236225" y="2143875"/>
            <a:chExt cx="7064375" cy="1417775"/>
          </a:xfrm>
        </p:grpSpPr>
        <p:sp>
          <p:nvSpPr>
            <p:cNvPr id="5373" name="Google Shape;5373;p385"/>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4" name="Google Shape;5374;p385"/>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75" name="Google Shape;5375;p385"/>
          <p:cNvSpPr txBox="1"/>
          <p:nvPr/>
        </p:nvSpPr>
        <p:spPr>
          <a:xfrm>
            <a:off x="2740686" y="3552888"/>
            <a:ext cx="1575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EMULATORS &amp; SIMULATORS</a:t>
            </a:r>
            <a:endParaRPr sz="700">
              <a:solidFill>
                <a:schemeClr val="dk1"/>
              </a:solidFill>
              <a:latin typeface="DM Sans"/>
              <a:ea typeface="DM Sans"/>
              <a:cs typeface="DM Sans"/>
              <a:sym typeface="DM Sans"/>
            </a:endParaRPr>
          </a:p>
        </p:txBody>
      </p:sp>
      <p:grpSp>
        <p:nvGrpSpPr>
          <p:cNvPr id="5376" name="Google Shape;5376;p385"/>
          <p:cNvGrpSpPr/>
          <p:nvPr/>
        </p:nvGrpSpPr>
        <p:grpSpPr>
          <a:xfrm>
            <a:off x="2471906" y="3593523"/>
            <a:ext cx="159923" cy="159923"/>
            <a:chOff x="1190625" y="238125"/>
            <a:chExt cx="5158800" cy="5158800"/>
          </a:xfrm>
        </p:grpSpPr>
        <p:sp>
          <p:nvSpPr>
            <p:cNvPr id="5377" name="Google Shape;5377;p385"/>
            <p:cNvSpPr/>
            <p:nvPr/>
          </p:nvSpPr>
          <p:spPr>
            <a:xfrm>
              <a:off x="1190625" y="238125"/>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8" name="Google Shape;5378;p385"/>
            <p:cNvSpPr/>
            <p:nvPr/>
          </p:nvSpPr>
          <p:spPr>
            <a:xfrm>
              <a:off x="2480300" y="1527800"/>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379" name="Google Shape;5379;p385"/>
          <p:cNvGrpSpPr/>
          <p:nvPr/>
        </p:nvGrpSpPr>
        <p:grpSpPr>
          <a:xfrm>
            <a:off x="4797788" y="3048713"/>
            <a:ext cx="1420176" cy="657198"/>
            <a:chOff x="9562675" y="5993175"/>
            <a:chExt cx="2840352" cy="1314396"/>
          </a:xfrm>
        </p:grpSpPr>
        <p:grpSp>
          <p:nvGrpSpPr>
            <p:cNvPr id="5380" name="Google Shape;5380;p385"/>
            <p:cNvGrpSpPr/>
            <p:nvPr/>
          </p:nvGrpSpPr>
          <p:grpSpPr>
            <a:xfrm>
              <a:off x="9585310" y="5993175"/>
              <a:ext cx="2817717" cy="555441"/>
              <a:chOff x="7687035" y="6649125"/>
              <a:chExt cx="2817717" cy="555441"/>
            </a:xfrm>
          </p:grpSpPr>
          <p:pic>
            <p:nvPicPr>
              <p:cNvPr id="5381" name="Google Shape;5381;p385"/>
              <p:cNvPicPr preferRelativeResize="0"/>
              <p:nvPr/>
            </p:nvPicPr>
            <p:blipFill>
              <a:blip r:embed="rId6">
                <a:alphaModFix/>
              </a:blip>
              <a:stretch>
                <a:fillRect/>
              </a:stretch>
            </p:blipFill>
            <p:spPr>
              <a:xfrm>
                <a:off x="7687035" y="6649133"/>
                <a:ext cx="548640" cy="548640"/>
              </a:xfrm>
              <a:prstGeom prst="rect">
                <a:avLst/>
              </a:prstGeom>
              <a:noFill/>
              <a:ln>
                <a:noFill/>
              </a:ln>
            </p:spPr>
          </p:pic>
          <p:pic>
            <p:nvPicPr>
              <p:cNvPr id="5382" name="Google Shape;5382;p385"/>
              <p:cNvPicPr preferRelativeResize="0"/>
              <p:nvPr/>
            </p:nvPicPr>
            <p:blipFill>
              <a:blip r:embed="rId7">
                <a:alphaModFix/>
              </a:blip>
              <a:stretch>
                <a:fillRect/>
              </a:stretch>
            </p:blipFill>
            <p:spPr>
              <a:xfrm>
                <a:off x="8463150" y="6649125"/>
                <a:ext cx="548640" cy="548640"/>
              </a:xfrm>
              <a:prstGeom prst="rect">
                <a:avLst/>
              </a:prstGeom>
              <a:noFill/>
              <a:ln>
                <a:noFill/>
              </a:ln>
            </p:spPr>
          </p:pic>
          <p:pic>
            <p:nvPicPr>
              <p:cNvPr id="5383" name="Google Shape;5383;p385"/>
              <p:cNvPicPr preferRelativeResize="0"/>
              <p:nvPr/>
            </p:nvPicPr>
            <p:blipFill>
              <a:blip r:embed="rId8">
                <a:alphaModFix/>
              </a:blip>
              <a:stretch>
                <a:fillRect/>
              </a:stretch>
            </p:blipFill>
            <p:spPr>
              <a:xfrm>
                <a:off x="9163046" y="6655926"/>
                <a:ext cx="548640" cy="548640"/>
              </a:xfrm>
              <a:prstGeom prst="rect">
                <a:avLst/>
              </a:prstGeom>
              <a:noFill/>
              <a:ln>
                <a:noFill/>
              </a:ln>
            </p:spPr>
          </p:pic>
          <p:pic>
            <p:nvPicPr>
              <p:cNvPr id="5384" name="Google Shape;5384;p385"/>
              <p:cNvPicPr preferRelativeResize="0"/>
              <p:nvPr/>
            </p:nvPicPr>
            <p:blipFill>
              <a:blip r:embed="rId9">
                <a:alphaModFix/>
              </a:blip>
              <a:stretch>
                <a:fillRect/>
              </a:stretch>
            </p:blipFill>
            <p:spPr>
              <a:xfrm>
                <a:off x="9956112" y="6649136"/>
                <a:ext cx="548640" cy="548640"/>
              </a:xfrm>
              <a:prstGeom prst="rect">
                <a:avLst/>
              </a:prstGeom>
              <a:noFill/>
              <a:ln>
                <a:noFill/>
              </a:ln>
            </p:spPr>
          </p:pic>
        </p:grpSp>
        <p:pic>
          <p:nvPicPr>
            <p:cNvPr id="5385" name="Google Shape;5385;p385"/>
            <p:cNvPicPr preferRelativeResize="0"/>
            <p:nvPr/>
          </p:nvPicPr>
          <p:blipFill>
            <a:blip r:embed="rId10">
              <a:alphaModFix/>
            </a:blip>
            <a:stretch>
              <a:fillRect/>
            </a:stretch>
          </p:blipFill>
          <p:spPr>
            <a:xfrm>
              <a:off x="9562675" y="6722571"/>
              <a:ext cx="585000" cy="585000"/>
            </a:xfrm>
            <a:prstGeom prst="rect">
              <a:avLst/>
            </a:prstGeom>
            <a:noFill/>
            <a:ln>
              <a:noFill/>
            </a:ln>
          </p:spPr>
        </p:pic>
        <p:pic>
          <p:nvPicPr>
            <p:cNvPr id="5386" name="Google Shape;5386;p385"/>
            <p:cNvPicPr preferRelativeResize="0"/>
            <p:nvPr/>
          </p:nvPicPr>
          <p:blipFill>
            <a:blip r:embed="rId11">
              <a:alphaModFix/>
            </a:blip>
            <a:stretch>
              <a:fillRect/>
            </a:stretch>
          </p:blipFill>
          <p:spPr>
            <a:xfrm>
              <a:off x="11802076" y="6722574"/>
              <a:ext cx="527224" cy="527224"/>
            </a:xfrm>
            <a:prstGeom prst="rect">
              <a:avLst/>
            </a:prstGeom>
            <a:noFill/>
            <a:ln>
              <a:noFill/>
            </a:ln>
          </p:spPr>
        </p:pic>
        <p:pic>
          <p:nvPicPr>
            <p:cNvPr id="5387" name="Google Shape;5387;p385"/>
            <p:cNvPicPr preferRelativeResize="0"/>
            <p:nvPr/>
          </p:nvPicPr>
          <p:blipFill>
            <a:blip r:embed="rId12">
              <a:alphaModFix/>
            </a:blip>
            <a:stretch>
              <a:fillRect/>
            </a:stretch>
          </p:blipFill>
          <p:spPr>
            <a:xfrm>
              <a:off x="10454821" y="6722576"/>
              <a:ext cx="527224" cy="527224"/>
            </a:xfrm>
            <a:prstGeom prst="rect">
              <a:avLst/>
            </a:prstGeom>
            <a:noFill/>
            <a:ln>
              <a:noFill/>
            </a:ln>
          </p:spPr>
        </p:pic>
        <p:pic>
          <p:nvPicPr>
            <p:cNvPr id="5388" name="Google Shape;5388;p385"/>
            <p:cNvPicPr preferRelativeResize="0"/>
            <p:nvPr/>
          </p:nvPicPr>
          <p:blipFill>
            <a:blip r:embed="rId13">
              <a:alphaModFix/>
            </a:blip>
            <a:stretch>
              <a:fillRect/>
            </a:stretch>
          </p:blipFill>
          <p:spPr>
            <a:xfrm>
              <a:off x="11184437" y="6722563"/>
              <a:ext cx="415275" cy="492112"/>
            </a:xfrm>
            <a:prstGeom prst="rect">
              <a:avLst/>
            </a:prstGeom>
            <a:noFill/>
            <a:ln>
              <a:noFill/>
            </a:ln>
          </p:spPr>
        </p:pic>
      </p:grpSp>
      <p:sp>
        <p:nvSpPr>
          <p:cNvPr id="5389" name="Google Shape;5389;p385"/>
          <p:cNvSpPr/>
          <p:nvPr/>
        </p:nvSpPr>
        <p:spPr>
          <a:xfrm>
            <a:off x="0" y="0"/>
            <a:ext cx="2088300" cy="4819800"/>
          </a:xfrm>
          <a:prstGeom prst="rect">
            <a:avLst/>
          </a:pr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0" name="Google Shape;5390;p385"/>
          <p:cNvSpPr txBox="1"/>
          <p:nvPr/>
        </p:nvSpPr>
        <p:spPr>
          <a:xfrm>
            <a:off x="181650" y="1319500"/>
            <a:ext cx="17250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accent1"/>
                </a:solidFill>
                <a:latin typeface="DM Mono Medium"/>
                <a:ea typeface="DM Mono Medium"/>
                <a:cs typeface="DM Mono Medium"/>
                <a:sym typeface="DM Mono Medium"/>
              </a:rPr>
              <a:t>Infrastructure</a:t>
            </a:r>
            <a:r>
              <a:rPr lang="en" sz="1600">
                <a:solidFill>
                  <a:schemeClr val="accent1"/>
                </a:solidFill>
                <a:latin typeface="DM Mono"/>
                <a:ea typeface="DM Mono"/>
                <a:cs typeface="DM Mono"/>
                <a:sym typeface="DM Mono"/>
              </a:rPr>
              <a:t> is the </a:t>
            </a:r>
            <a:r>
              <a:rPr lang="en" sz="1600">
                <a:solidFill>
                  <a:schemeClr val="accent1"/>
                </a:solidFill>
                <a:latin typeface="DM Mono Medium"/>
                <a:ea typeface="DM Mono Medium"/>
                <a:cs typeface="DM Mono Medium"/>
                <a:sym typeface="DM Mono Medium"/>
              </a:rPr>
              <a:t>foundation</a:t>
            </a:r>
            <a:endParaRPr sz="1600">
              <a:solidFill>
                <a:schemeClr val="accent1"/>
              </a:solidFill>
              <a:latin typeface="DM Mono"/>
              <a:ea typeface="DM Mono"/>
              <a:cs typeface="DM Mono"/>
              <a:sym typeface="DM Mono"/>
            </a:endParaRPr>
          </a:p>
          <a:p>
            <a:pPr indent="0" lvl="0" marL="0" rtl="0" algn="l">
              <a:spcBef>
                <a:spcPts val="0"/>
              </a:spcBef>
              <a:spcAft>
                <a:spcPts val="0"/>
              </a:spcAft>
              <a:buNone/>
            </a:pPr>
            <a:r>
              <a:rPr lang="en" sz="1600">
                <a:solidFill>
                  <a:schemeClr val="accent1"/>
                </a:solidFill>
                <a:latin typeface="DM Mono"/>
                <a:ea typeface="DM Mono"/>
                <a:cs typeface="DM Mono"/>
                <a:sym typeface="DM Mono"/>
              </a:rPr>
              <a:t>of continuous test strategy</a:t>
            </a:r>
            <a:endParaRPr sz="1600">
              <a:solidFill>
                <a:schemeClr val="accent1"/>
              </a:solidFill>
              <a:latin typeface="DM Mono"/>
              <a:ea typeface="DM Mono"/>
              <a:cs typeface="DM Mono"/>
              <a:sym typeface="DM Mono"/>
            </a:endParaRPr>
          </a:p>
        </p:txBody>
      </p:sp>
      <p:sp>
        <p:nvSpPr>
          <p:cNvPr id="5391" name="Google Shape;5391;p385"/>
          <p:cNvSpPr txBox="1"/>
          <p:nvPr/>
        </p:nvSpPr>
        <p:spPr>
          <a:xfrm>
            <a:off x="7015073" y="3803906"/>
            <a:ext cx="5397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CTL</a:t>
            </a:r>
            <a:endParaRPr sz="700">
              <a:solidFill>
                <a:schemeClr val="dk1"/>
              </a:solidFill>
              <a:latin typeface="DM Sans"/>
              <a:ea typeface="DM Sans"/>
              <a:cs typeface="DM Sans"/>
              <a:sym typeface="DM Sans"/>
            </a:endParaRPr>
          </a:p>
        </p:txBody>
      </p:sp>
      <p:grpSp>
        <p:nvGrpSpPr>
          <p:cNvPr id="5392" name="Google Shape;5392;p385"/>
          <p:cNvGrpSpPr/>
          <p:nvPr/>
        </p:nvGrpSpPr>
        <p:grpSpPr>
          <a:xfrm>
            <a:off x="7202546" y="3522575"/>
            <a:ext cx="159955" cy="232662"/>
            <a:chOff x="1997975" y="238125"/>
            <a:chExt cx="3546675" cy="5158800"/>
          </a:xfrm>
        </p:grpSpPr>
        <p:sp>
          <p:nvSpPr>
            <p:cNvPr id="5393" name="Google Shape;5393;p385"/>
            <p:cNvSpPr/>
            <p:nvPr/>
          </p:nvSpPr>
          <p:spPr>
            <a:xfrm>
              <a:off x="1997975" y="2817500"/>
              <a:ext cx="3546675" cy="2579425"/>
            </a:xfrm>
            <a:custGeom>
              <a:rect b="b" l="l" r="r" t="t"/>
              <a:pathLst>
                <a:path extrusionOk="0" h="103177" w="141867">
                  <a:moveTo>
                    <a:pt x="70882" y="1"/>
                  </a:moveTo>
                  <a:lnTo>
                    <a:pt x="0" y="103177"/>
                  </a:lnTo>
                  <a:lnTo>
                    <a:pt x="70882" y="103177"/>
                  </a:lnTo>
                  <a:lnTo>
                    <a:pt x="141867"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4" name="Google Shape;5394;p385"/>
            <p:cNvSpPr/>
            <p:nvPr/>
          </p:nvSpPr>
          <p:spPr>
            <a:xfrm>
              <a:off x="1997975" y="238125"/>
              <a:ext cx="3546675" cy="2579400"/>
            </a:xfrm>
            <a:custGeom>
              <a:rect b="b" l="l" r="r" t="t"/>
              <a:pathLst>
                <a:path extrusionOk="0" h="103176" w="141867">
                  <a:moveTo>
                    <a:pt x="70882" y="0"/>
                  </a:moveTo>
                  <a:lnTo>
                    <a:pt x="0" y="103176"/>
                  </a:lnTo>
                  <a:lnTo>
                    <a:pt x="70882" y="103176"/>
                  </a:lnTo>
                  <a:lnTo>
                    <a:pt x="141867"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95" name="Google Shape;5395;p385"/>
          <p:cNvSpPr txBox="1"/>
          <p:nvPr/>
        </p:nvSpPr>
        <p:spPr>
          <a:xfrm>
            <a:off x="6523044" y="3803906"/>
            <a:ext cx="5412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CONNECT</a:t>
            </a:r>
            <a:endParaRPr sz="700">
              <a:solidFill>
                <a:schemeClr val="dk1"/>
              </a:solidFill>
              <a:latin typeface="DM Sans"/>
              <a:ea typeface="DM Sans"/>
              <a:cs typeface="DM Sans"/>
              <a:sym typeface="DM Sans"/>
            </a:endParaRPr>
          </a:p>
        </p:txBody>
      </p:sp>
      <p:sp>
        <p:nvSpPr>
          <p:cNvPr id="5396" name="Google Shape;5396;p385"/>
          <p:cNvSpPr/>
          <p:nvPr/>
        </p:nvSpPr>
        <p:spPr>
          <a:xfrm>
            <a:off x="6713681" y="3558944"/>
            <a:ext cx="159923" cy="159923"/>
          </a:xfrm>
          <a:custGeom>
            <a:rect b="b" l="l" r="r" t="t"/>
            <a:pathLst>
              <a:path extrusionOk="0" h="206352" w="206352">
                <a:moveTo>
                  <a:pt x="180558" y="77382"/>
                </a:moveTo>
                <a:cubicBezTo>
                  <a:pt x="180558" y="34667"/>
                  <a:pt x="145891" y="0"/>
                  <a:pt x="103176" y="0"/>
                </a:cubicBezTo>
                <a:cubicBezTo>
                  <a:pt x="60461" y="0"/>
                  <a:pt x="25794" y="34667"/>
                  <a:pt x="25794" y="77382"/>
                </a:cubicBezTo>
                <a:lnTo>
                  <a:pt x="0" y="77382"/>
                </a:lnTo>
                <a:lnTo>
                  <a:pt x="0" y="103176"/>
                </a:lnTo>
                <a:lnTo>
                  <a:pt x="0" y="128970"/>
                </a:lnTo>
                <a:lnTo>
                  <a:pt x="0" y="154764"/>
                </a:lnTo>
                <a:lnTo>
                  <a:pt x="0" y="206352"/>
                </a:lnTo>
                <a:lnTo>
                  <a:pt x="51588" y="206352"/>
                </a:lnTo>
                <a:lnTo>
                  <a:pt x="51588" y="154764"/>
                </a:lnTo>
                <a:lnTo>
                  <a:pt x="51588" y="128970"/>
                </a:lnTo>
                <a:lnTo>
                  <a:pt x="154764" y="128970"/>
                </a:lnTo>
                <a:lnTo>
                  <a:pt x="154764" y="154764"/>
                </a:lnTo>
                <a:lnTo>
                  <a:pt x="154764" y="206352"/>
                </a:lnTo>
                <a:lnTo>
                  <a:pt x="206352" y="206352"/>
                </a:lnTo>
                <a:lnTo>
                  <a:pt x="206352" y="154764"/>
                </a:lnTo>
                <a:lnTo>
                  <a:pt x="206352" y="128970"/>
                </a:lnTo>
                <a:lnTo>
                  <a:pt x="206352" y="103176"/>
                </a:lnTo>
                <a:lnTo>
                  <a:pt x="206352" y="77382"/>
                </a:lnTo>
                <a:close/>
                <a:moveTo>
                  <a:pt x="77382" y="77382"/>
                </a:moveTo>
                <a:cubicBezTo>
                  <a:pt x="77382" y="63247"/>
                  <a:pt x="89041" y="51588"/>
                  <a:pt x="103176" y="51588"/>
                </a:cubicBezTo>
                <a:cubicBezTo>
                  <a:pt x="117414" y="51588"/>
                  <a:pt x="128970" y="63247"/>
                  <a:pt x="128970" y="77382"/>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7" name="Google Shape;5397;p385"/>
          <p:cNvSpPr txBox="1"/>
          <p:nvPr/>
        </p:nvSpPr>
        <p:spPr>
          <a:xfrm>
            <a:off x="7612575" y="3804656"/>
            <a:ext cx="4026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REST APIS</a:t>
            </a:r>
            <a:endParaRPr sz="700">
              <a:solidFill>
                <a:schemeClr val="dk1"/>
              </a:solidFill>
              <a:latin typeface="DM Sans"/>
              <a:ea typeface="DM Sans"/>
              <a:cs typeface="DM Sans"/>
              <a:sym typeface="DM Sans"/>
            </a:endParaRPr>
          </a:p>
        </p:txBody>
      </p:sp>
      <p:sp>
        <p:nvSpPr>
          <p:cNvPr id="5398" name="Google Shape;5398;p385"/>
          <p:cNvSpPr/>
          <p:nvPr/>
        </p:nvSpPr>
        <p:spPr>
          <a:xfrm>
            <a:off x="7691442" y="3535085"/>
            <a:ext cx="207900" cy="207900"/>
          </a:xfrm>
          <a:custGeom>
            <a:rect b="b" l="l" r="r" t="t"/>
            <a:pathLst>
              <a:path extrusionOk="0" h="206352" w="206352">
                <a:moveTo>
                  <a:pt x="77382" y="51485"/>
                </a:moveTo>
                <a:lnTo>
                  <a:pt x="77382" y="51588"/>
                </a:lnTo>
                <a:lnTo>
                  <a:pt x="128557" y="51588"/>
                </a:lnTo>
                <a:lnTo>
                  <a:pt x="154764" y="77795"/>
                </a:lnTo>
                <a:lnTo>
                  <a:pt x="154764" y="125565"/>
                </a:lnTo>
                <a:lnTo>
                  <a:pt x="125462" y="154764"/>
                </a:lnTo>
                <a:lnTo>
                  <a:pt x="77795" y="154764"/>
                </a:lnTo>
                <a:lnTo>
                  <a:pt x="51588" y="128660"/>
                </a:lnTo>
                <a:lnTo>
                  <a:pt x="51588" y="77382"/>
                </a:lnTo>
                <a:lnTo>
                  <a:pt x="51485" y="77382"/>
                </a:lnTo>
                <a:lnTo>
                  <a:pt x="77382" y="51485"/>
                </a:lnTo>
                <a:close/>
                <a:moveTo>
                  <a:pt x="77382" y="0"/>
                </a:moveTo>
                <a:lnTo>
                  <a:pt x="77382" y="39620"/>
                </a:lnTo>
                <a:lnTo>
                  <a:pt x="46842" y="9080"/>
                </a:lnTo>
                <a:lnTo>
                  <a:pt x="10318" y="45604"/>
                </a:lnTo>
                <a:lnTo>
                  <a:pt x="42199" y="77382"/>
                </a:lnTo>
                <a:lnTo>
                  <a:pt x="0" y="77382"/>
                </a:lnTo>
                <a:lnTo>
                  <a:pt x="0" y="128970"/>
                </a:lnTo>
                <a:lnTo>
                  <a:pt x="41683" y="128970"/>
                </a:lnTo>
                <a:lnTo>
                  <a:pt x="10318" y="160335"/>
                </a:lnTo>
                <a:lnTo>
                  <a:pt x="46842" y="196860"/>
                </a:lnTo>
                <a:lnTo>
                  <a:pt x="77382" y="166320"/>
                </a:lnTo>
                <a:lnTo>
                  <a:pt x="77382" y="206352"/>
                </a:lnTo>
                <a:lnTo>
                  <a:pt x="128970" y="206352"/>
                </a:lnTo>
                <a:lnTo>
                  <a:pt x="128970" y="166835"/>
                </a:lnTo>
                <a:lnTo>
                  <a:pt x="157756" y="195518"/>
                </a:lnTo>
                <a:lnTo>
                  <a:pt x="194280" y="159097"/>
                </a:lnTo>
                <a:lnTo>
                  <a:pt x="164153" y="128970"/>
                </a:lnTo>
                <a:lnTo>
                  <a:pt x="206352" y="128970"/>
                </a:lnTo>
                <a:lnTo>
                  <a:pt x="206352" y="77382"/>
                </a:lnTo>
                <a:lnTo>
                  <a:pt x="161057" y="77382"/>
                </a:lnTo>
                <a:lnTo>
                  <a:pt x="194280" y="44263"/>
                </a:lnTo>
                <a:lnTo>
                  <a:pt x="157756" y="7738"/>
                </a:lnTo>
                <a:lnTo>
                  <a:pt x="128970" y="36524"/>
                </a:lnTo>
                <a:lnTo>
                  <a:pt x="128970"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9" name="Google Shape;5399;p385"/>
          <p:cNvSpPr txBox="1"/>
          <p:nvPr/>
        </p:nvSpPr>
        <p:spPr>
          <a:xfrm>
            <a:off x="8111220" y="3804656"/>
            <a:ext cx="4908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VIRTUAL USB</a:t>
            </a:r>
            <a:endParaRPr sz="700">
              <a:solidFill>
                <a:schemeClr val="dk1"/>
              </a:solidFill>
              <a:latin typeface="DM Sans"/>
              <a:ea typeface="DM Sans"/>
              <a:cs typeface="DM Sans"/>
              <a:sym typeface="DM Sans"/>
            </a:endParaRPr>
          </a:p>
        </p:txBody>
      </p:sp>
      <p:grpSp>
        <p:nvGrpSpPr>
          <p:cNvPr id="5400" name="Google Shape;5400;p385"/>
          <p:cNvGrpSpPr/>
          <p:nvPr/>
        </p:nvGrpSpPr>
        <p:grpSpPr>
          <a:xfrm>
            <a:off x="6739477" y="3090701"/>
            <a:ext cx="1724857" cy="216584"/>
            <a:chOff x="238125" y="2473225"/>
            <a:chExt cx="7003075" cy="879350"/>
          </a:xfrm>
        </p:grpSpPr>
        <p:sp>
          <p:nvSpPr>
            <p:cNvPr id="5401" name="Google Shape;5401;p385"/>
            <p:cNvSpPr/>
            <p:nvPr/>
          </p:nvSpPr>
          <p:spPr>
            <a:xfrm>
              <a:off x="238125" y="2473225"/>
              <a:ext cx="879350" cy="879350"/>
            </a:xfrm>
            <a:custGeom>
              <a:rect b="b" l="l" r="r" t="t"/>
              <a:pathLst>
                <a:path extrusionOk="0" h="35174" w="35174">
                  <a:moveTo>
                    <a:pt x="0" y="0"/>
                  </a:moveTo>
                  <a:lnTo>
                    <a:pt x="0" y="35173"/>
                  </a:lnTo>
                  <a:lnTo>
                    <a:pt x="35174" y="35173"/>
                  </a:lnTo>
                  <a:lnTo>
                    <a:pt x="35174" y="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2" name="Google Shape;5402;p385"/>
            <p:cNvSpPr/>
            <p:nvPr/>
          </p:nvSpPr>
          <p:spPr>
            <a:xfrm>
              <a:off x="1425225" y="2605125"/>
              <a:ext cx="386925" cy="573350"/>
            </a:xfrm>
            <a:custGeom>
              <a:rect b="b" l="l" r="r" t="t"/>
              <a:pathLst>
                <a:path extrusionOk="0" h="22934" w="15477">
                  <a:moveTo>
                    <a:pt x="7316" y="0"/>
                  </a:moveTo>
                  <a:cubicBezTo>
                    <a:pt x="3447" y="0"/>
                    <a:pt x="493" y="2040"/>
                    <a:pt x="422" y="5980"/>
                  </a:cubicBezTo>
                  <a:cubicBezTo>
                    <a:pt x="352" y="9567"/>
                    <a:pt x="2533" y="11326"/>
                    <a:pt x="6402" y="12592"/>
                  </a:cubicBezTo>
                  <a:cubicBezTo>
                    <a:pt x="8794" y="13436"/>
                    <a:pt x="11889" y="13999"/>
                    <a:pt x="11889" y="16602"/>
                  </a:cubicBezTo>
                  <a:cubicBezTo>
                    <a:pt x="11889" y="18853"/>
                    <a:pt x="10623" y="19697"/>
                    <a:pt x="7950" y="19697"/>
                  </a:cubicBezTo>
                  <a:lnTo>
                    <a:pt x="7738" y="19697"/>
                  </a:lnTo>
                  <a:cubicBezTo>
                    <a:pt x="4854" y="19697"/>
                    <a:pt x="3588" y="18853"/>
                    <a:pt x="3588" y="15758"/>
                  </a:cubicBezTo>
                  <a:lnTo>
                    <a:pt x="0" y="15758"/>
                  </a:lnTo>
                  <a:cubicBezTo>
                    <a:pt x="0" y="20752"/>
                    <a:pt x="3166" y="22933"/>
                    <a:pt x="7738" y="22933"/>
                  </a:cubicBezTo>
                  <a:lnTo>
                    <a:pt x="7950" y="22933"/>
                  </a:lnTo>
                  <a:cubicBezTo>
                    <a:pt x="12381" y="22933"/>
                    <a:pt x="15477" y="20893"/>
                    <a:pt x="15477" y="16602"/>
                  </a:cubicBezTo>
                  <a:cubicBezTo>
                    <a:pt x="15477" y="12452"/>
                    <a:pt x="12381" y="10904"/>
                    <a:pt x="8231" y="9638"/>
                  </a:cubicBezTo>
                  <a:cubicBezTo>
                    <a:pt x="6050" y="8934"/>
                    <a:pt x="4080" y="8231"/>
                    <a:pt x="4080" y="5980"/>
                  </a:cubicBezTo>
                  <a:cubicBezTo>
                    <a:pt x="4080" y="4080"/>
                    <a:pt x="5206" y="3236"/>
                    <a:pt x="7316" y="3236"/>
                  </a:cubicBezTo>
                  <a:lnTo>
                    <a:pt x="7527" y="3236"/>
                  </a:lnTo>
                  <a:cubicBezTo>
                    <a:pt x="10201" y="3236"/>
                    <a:pt x="11397" y="4080"/>
                    <a:pt x="11397" y="7176"/>
                  </a:cubicBezTo>
                  <a:lnTo>
                    <a:pt x="14984" y="7176"/>
                  </a:lnTo>
                  <a:cubicBezTo>
                    <a:pt x="14984" y="2181"/>
                    <a:pt x="11959" y="0"/>
                    <a:pt x="752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3" name="Google Shape;5403;p385"/>
            <p:cNvSpPr/>
            <p:nvPr/>
          </p:nvSpPr>
          <p:spPr>
            <a:xfrm>
              <a:off x="1873675" y="2752850"/>
              <a:ext cx="399250" cy="425625"/>
            </a:xfrm>
            <a:custGeom>
              <a:rect b="b" l="l" r="r" t="t"/>
              <a:pathLst>
                <a:path extrusionOk="0" h="17025" w="15970">
                  <a:moveTo>
                    <a:pt x="10060" y="9778"/>
                  </a:moveTo>
                  <a:cubicBezTo>
                    <a:pt x="10060" y="12241"/>
                    <a:pt x="9005" y="13999"/>
                    <a:pt x="5840" y="13999"/>
                  </a:cubicBezTo>
                  <a:lnTo>
                    <a:pt x="5699" y="13999"/>
                  </a:lnTo>
                  <a:cubicBezTo>
                    <a:pt x="4222" y="13999"/>
                    <a:pt x="3448" y="13366"/>
                    <a:pt x="3448" y="12311"/>
                  </a:cubicBezTo>
                  <a:lnTo>
                    <a:pt x="3448" y="12170"/>
                  </a:lnTo>
                  <a:cubicBezTo>
                    <a:pt x="3448" y="11185"/>
                    <a:pt x="4081" y="10482"/>
                    <a:pt x="6262" y="10201"/>
                  </a:cubicBezTo>
                  <a:lnTo>
                    <a:pt x="10060" y="9778"/>
                  </a:lnTo>
                  <a:close/>
                  <a:moveTo>
                    <a:pt x="7247" y="0"/>
                  </a:moveTo>
                  <a:cubicBezTo>
                    <a:pt x="3659" y="0"/>
                    <a:pt x="915" y="1829"/>
                    <a:pt x="564" y="6050"/>
                  </a:cubicBezTo>
                  <a:lnTo>
                    <a:pt x="4222" y="6050"/>
                  </a:lnTo>
                  <a:cubicBezTo>
                    <a:pt x="4362" y="3799"/>
                    <a:pt x="5629" y="3236"/>
                    <a:pt x="7176" y="3236"/>
                  </a:cubicBezTo>
                  <a:lnTo>
                    <a:pt x="7247" y="3236"/>
                  </a:lnTo>
                  <a:cubicBezTo>
                    <a:pt x="9005" y="3236"/>
                    <a:pt x="10060" y="4080"/>
                    <a:pt x="10060" y="6683"/>
                  </a:cubicBezTo>
                  <a:lnTo>
                    <a:pt x="10060" y="7105"/>
                  </a:lnTo>
                  <a:lnTo>
                    <a:pt x="5699" y="7668"/>
                  </a:lnTo>
                  <a:cubicBezTo>
                    <a:pt x="1900" y="8090"/>
                    <a:pt x="1" y="9567"/>
                    <a:pt x="1" y="12241"/>
                  </a:cubicBezTo>
                  <a:lnTo>
                    <a:pt x="1" y="12452"/>
                  </a:lnTo>
                  <a:cubicBezTo>
                    <a:pt x="1" y="15195"/>
                    <a:pt x="1971" y="17024"/>
                    <a:pt x="5136" y="17024"/>
                  </a:cubicBezTo>
                  <a:lnTo>
                    <a:pt x="5277" y="17024"/>
                  </a:lnTo>
                  <a:cubicBezTo>
                    <a:pt x="7528" y="17024"/>
                    <a:pt x="8935" y="16110"/>
                    <a:pt x="9638" y="14562"/>
                  </a:cubicBezTo>
                  <a:lnTo>
                    <a:pt x="10060" y="14562"/>
                  </a:lnTo>
                  <a:lnTo>
                    <a:pt x="10342" y="16743"/>
                  </a:lnTo>
                  <a:lnTo>
                    <a:pt x="14914" y="16743"/>
                  </a:lnTo>
                  <a:lnTo>
                    <a:pt x="15970" y="13507"/>
                  </a:lnTo>
                  <a:lnTo>
                    <a:pt x="13507" y="13507"/>
                  </a:lnTo>
                  <a:lnTo>
                    <a:pt x="13507" y="6613"/>
                  </a:lnTo>
                  <a:cubicBezTo>
                    <a:pt x="13507" y="2181"/>
                    <a:pt x="11256" y="0"/>
                    <a:pt x="738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4" name="Google Shape;5404;p385"/>
            <p:cNvSpPr/>
            <p:nvPr/>
          </p:nvSpPr>
          <p:spPr>
            <a:xfrm>
              <a:off x="2306325" y="2759875"/>
              <a:ext cx="332400" cy="418600"/>
            </a:xfrm>
            <a:custGeom>
              <a:rect b="b" l="l" r="r" t="t"/>
              <a:pathLst>
                <a:path extrusionOk="0" h="16744" w="13296">
                  <a:moveTo>
                    <a:pt x="9708" y="1"/>
                  </a:moveTo>
                  <a:lnTo>
                    <a:pt x="9708" y="9427"/>
                  </a:lnTo>
                  <a:cubicBezTo>
                    <a:pt x="9708" y="11889"/>
                    <a:pt x="8583" y="13367"/>
                    <a:pt x="6331" y="13367"/>
                  </a:cubicBezTo>
                  <a:lnTo>
                    <a:pt x="6191" y="13367"/>
                  </a:lnTo>
                  <a:cubicBezTo>
                    <a:pt x="4573" y="13367"/>
                    <a:pt x="3588" y="12452"/>
                    <a:pt x="3588" y="10201"/>
                  </a:cubicBezTo>
                  <a:lnTo>
                    <a:pt x="3588" y="71"/>
                  </a:lnTo>
                  <a:lnTo>
                    <a:pt x="0" y="71"/>
                  </a:lnTo>
                  <a:lnTo>
                    <a:pt x="0" y="10482"/>
                  </a:lnTo>
                  <a:cubicBezTo>
                    <a:pt x="0" y="14492"/>
                    <a:pt x="1970" y="16743"/>
                    <a:pt x="4995" y="16743"/>
                  </a:cubicBezTo>
                  <a:lnTo>
                    <a:pt x="5136" y="16743"/>
                  </a:lnTo>
                  <a:cubicBezTo>
                    <a:pt x="7176" y="16743"/>
                    <a:pt x="8583" y="15758"/>
                    <a:pt x="9356" y="14070"/>
                  </a:cubicBezTo>
                  <a:lnTo>
                    <a:pt x="9708" y="14070"/>
                  </a:lnTo>
                  <a:lnTo>
                    <a:pt x="9708" y="16462"/>
                  </a:lnTo>
                  <a:lnTo>
                    <a:pt x="13296" y="16462"/>
                  </a:lnTo>
                  <a:lnTo>
                    <a:pt x="1329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5" name="Google Shape;5405;p385"/>
            <p:cNvSpPr/>
            <p:nvPr/>
          </p:nvSpPr>
          <p:spPr>
            <a:xfrm>
              <a:off x="2712575" y="2752850"/>
              <a:ext cx="335925" cy="425625"/>
            </a:xfrm>
            <a:custGeom>
              <a:rect b="b" l="l" r="r" t="t"/>
              <a:pathLst>
                <a:path extrusionOk="0" h="17025" w="13437">
                  <a:moveTo>
                    <a:pt x="6754" y="0"/>
                  </a:moveTo>
                  <a:cubicBezTo>
                    <a:pt x="2814" y="0"/>
                    <a:pt x="0" y="2533"/>
                    <a:pt x="0" y="7527"/>
                  </a:cubicBezTo>
                  <a:lnTo>
                    <a:pt x="0" y="9567"/>
                  </a:lnTo>
                  <a:cubicBezTo>
                    <a:pt x="0" y="14562"/>
                    <a:pt x="2744" y="17024"/>
                    <a:pt x="6754" y="17024"/>
                  </a:cubicBezTo>
                  <a:lnTo>
                    <a:pt x="6824" y="17024"/>
                  </a:lnTo>
                  <a:cubicBezTo>
                    <a:pt x="10482" y="17024"/>
                    <a:pt x="13226" y="14914"/>
                    <a:pt x="13437" y="10763"/>
                  </a:cubicBezTo>
                  <a:lnTo>
                    <a:pt x="9849" y="10763"/>
                  </a:lnTo>
                  <a:cubicBezTo>
                    <a:pt x="9779" y="12733"/>
                    <a:pt x="8723" y="13859"/>
                    <a:pt x="6824" y="13859"/>
                  </a:cubicBezTo>
                  <a:lnTo>
                    <a:pt x="6754" y="13859"/>
                  </a:lnTo>
                  <a:cubicBezTo>
                    <a:pt x="4573" y="13859"/>
                    <a:pt x="3518" y="12592"/>
                    <a:pt x="3518" y="9567"/>
                  </a:cubicBezTo>
                  <a:lnTo>
                    <a:pt x="3518" y="7527"/>
                  </a:lnTo>
                  <a:cubicBezTo>
                    <a:pt x="3518" y="4432"/>
                    <a:pt x="4573" y="3236"/>
                    <a:pt x="6754" y="3236"/>
                  </a:cubicBezTo>
                  <a:lnTo>
                    <a:pt x="6824" y="3236"/>
                  </a:lnTo>
                  <a:cubicBezTo>
                    <a:pt x="8723" y="3236"/>
                    <a:pt x="9849" y="4292"/>
                    <a:pt x="9849" y="6261"/>
                  </a:cubicBezTo>
                  <a:lnTo>
                    <a:pt x="13437" y="6261"/>
                  </a:lnTo>
                  <a:cubicBezTo>
                    <a:pt x="13226" y="2181"/>
                    <a:pt x="10482" y="0"/>
                    <a:pt x="6824"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6" name="Google Shape;5406;p385"/>
            <p:cNvSpPr/>
            <p:nvPr/>
          </p:nvSpPr>
          <p:spPr>
            <a:xfrm>
              <a:off x="3103000" y="2752850"/>
              <a:ext cx="346475" cy="425625"/>
            </a:xfrm>
            <a:custGeom>
              <a:rect b="b" l="l" r="r" t="t"/>
              <a:pathLst>
                <a:path extrusionOk="0" h="17025" w="13859">
                  <a:moveTo>
                    <a:pt x="7035" y="3096"/>
                  </a:moveTo>
                  <a:cubicBezTo>
                    <a:pt x="9216" y="3096"/>
                    <a:pt x="10271" y="4080"/>
                    <a:pt x="10341" y="6894"/>
                  </a:cubicBezTo>
                  <a:lnTo>
                    <a:pt x="3518" y="6894"/>
                  </a:lnTo>
                  <a:cubicBezTo>
                    <a:pt x="3659" y="4080"/>
                    <a:pt x="4643" y="3096"/>
                    <a:pt x="6824" y="3096"/>
                  </a:cubicBezTo>
                  <a:close/>
                  <a:moveTo>
                    <a:pt x="6824" y="0"/>
                  </a:moveTo>
                  <a:cubicBezTo>
                    <a:pt x="2744" y="0"/>
                    <a:pt x="0" y="2533"/>
                    <a:pt x="0" y="7527"/>
                  </a:cubicBezTo>
                  <a:lnTo>
                    <a:pt x="0" y="9567"/>
                  </a:lnTo>
                  <a:cubicBezTo>
                    <a:pt x="0" y="14562"/>
                    <a:pt x="2814" y="17024"/>
                    <a:pt x="6894" y="17024"/>
                  </a:cubicBezTo>
                  <a:lnTo>
                    <a:pt x="7176" y="17024"/>
                  </a:lnTo>
                  <a:cubicBezTo>
                    <a:pt x="10623" y="17024"/>
                    <a:pt x="13155" y="15125"/>
                    <a:pt x="13718" y="11748"/>
                  </a:cubicBezTo>
                  <a:lnTo>
                    <a:pt x="10060" y="11748"/>
                  </a:lnTo>
                  <a:cubicBezTo>
                    <a:pt x="9779" y="13296"/>
                    <a:pt x="8724" y="13929"/>
                    <a:pt x="7106" y="13929"/>
                  </a:cubicBezTo>
                  <a:lnTo>
                    <a:pt x="6894" y="13929"/>
                  </a:lnTo>
                  <a:cubicBezTo>
                    <a:pt x="4503" y="13929"/>
                    <a:pt x="3518" y="12803"/>
                    <a:pt x="3518" y="9567"/>
                  </a:cubicBezTo>
                  <a:lnTo>
                    <a:pt x="3518" y="9497"/>
                  </a:lnTo>
                  <a:lnTo>
                    <a:pt x="13859" y="9497"/>
                  </a:lnTo>
                  <a:lnTo>
                    <a:pt x="13859" y="7527"/>
                  </a:lnTo>
                  <a:cubicBezTo>
                    <a:pt x="13859" y="2533"/>
                    <a:pt x="11115" y="0"/>
                    <a:pt x="7035"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7" name="Google Shape;5407;p385"/>
            <p:cNvSpPr/>
            <p:nvPr/>
          </p:nvSpPr>
          <p:spPr>
            <a:xfrm>
              <a:off x="3577850" y="2585775"/>
              <a:ext cx="3663350" cy="597975"/>
            </a:xfrm>
            <a:custGeom>
              <a:rect b="b" l="l" r="r" t="t"/>
              <a:pathLst>
                <a:path extrusionOk="0" h="23919" w="146534">
                  <a:moveTo>
                    <a:pt x="64227" y="9216"/>
                  </a:moveTo>
                  <a:cubicBezTo>
                    <a:pt x="67111" y="9216"/>
                    <a:pt x="68448" y="10693"/>
                    <a:pt x="68518" y="14492"/>
                  </a:cubicBezTo>
                  <a:lnTo>
                    <a:pt x="59866" y="14492"/>
                  </a:lnTo>
                  <a:cubicBezTo>
                    <a:pt x="59936" y="10693"/>
                    <a:pt x="61273" y="9216"/>
                    <a:pt x="64086" y="9216"/>
                  </a:cubicBezTo>
                  <a:close/>
                  <a:moveTo>
                    <a:pt x="140272" y="9216"/>
                  </a:moveTo>
                  <a:cubicBezTo>
                    <a:pt x="143157" y="9216"/>
                    <a:pt x="144493" y="10693"/>
                    <a:pt x="144564" y="14492"/>
                  </a:cubicBezTo>
                  <a:lnTo>
                    <a:pt x="135911" y="14492"/>
                  </a:lnTo>
                  <a:cubicBezTo>
                    <a:pt x="135981" y="10693"/>
                    <a:pt x="137318" y="9216"/>
                    <a:pt x="140132" y="9216"/>
                  </a:cubicBezTo>
                  <a:close/>
                  <a:moveTo>
                    <a:pt x="7387" y="2744"/>
                  </a:moveTo>
                  <a:cubicBezTo>
                    <a:pt x="10763" y="2744"/>
                    <a:pt x="12663" y="4292"/>
                    <a:pt x="12663" y="8794"/>
                  </a:cubicBezTo>
                  <a:lnTo>
                    <a:pt x="12663" y="15969"/>
                  </a:lnTo>
                  <a:cubicBezTo>
                    <a:pt x="12663" y="20471"/>
                    <a:pt x="10763" y="22089"/>
                    <a:pt x="7387" y="22089"/>
                  </a:cubicBezTo>
                  <a:lnTo>
                    <a:pt x="7246" y="22089"/>
                  </a:lnTo>
                  <a:cubicBezTo>
                    <a:pt x="3869" y="22089"/>
                    <a:pt x="2040" y="20471"/>
                    <a:pt x="2040" y="15969"/>
                  </a:cubicBezTo>
                  <a:lnTo>
                    <a:pt x="2040" y="8794"/>
                  </a:lnTo>
                  <a:cubicBezTo>
                    <a:pt x="2040" y="4292"/>
                    <a:pt x="3869" y="2744"/>
                    <a:pt x="7246" y="2744"/>
                  </a:cubicBezTo>
                  <a:close/>
                  <a:moveTo>
                    <a:pt x="117902" y="16321"/>
                  </a:moveTo>
                  <a:lnTo>
                    <a:pt x="117902" y="16391"/>
                  </a:lnTo>
                  <a:cubicBezTo>
                    <a:pt x="117902" y="21034"/>
                    <a:pt x="115299" y="22089"/>
                    <a:pt x="112556" y="22089"/>
                  </a:cubicBezTo>
                  <a:lnTo>
                    <a:pt x="112415" y="22089"/>
                  </a:lnTo>
                  <a:cubicBezTo>
                    <a:pt x="110445" y="22089"/>
                    <a:pt x="109249" y="21175"/>
                    <a:pt x="109249" y="19768"/>
                  </a:cubicBezTo>
                  <a:lnTo>
                    <a:pt x="109249" y="19557"/>
                  </a:lnTo>
                  <a:cubicBezTo>
                    <a:pt x="109249" y="18009"/>
                    <a:pt x="110586" y="17306"/>
                    <a:pt x="113470" y="16884"/>
                  </a:cubicBezTo>
                  <a:lnTo>
                    <a:pt x="117902" y="16321"/>
                  </a:lnTo>
                  <a:close/>
                  <a:moveTo>
                    <a:pt x="18361" y="7739"/>
                  </a:moveTo>
                  <a:lnTo>
                    <a:pt x="18361" y="23637"/>
                  </a:lnTo>
                  <a:lnTo>
                    <a:pt x="20401" y="23637"/>
                  </a:lnTo>
                  <a:lnTo>
                    <a:pt x="20401" y="10975"/>
                  </a:lnTo>
                  <a:cubicBezTo>
                    <a:pt x="20401" y="9990"/>
                    <a:pt x="20823" y="9568"/>
                    <a:pt x="21597" y="9568"/>
                  </a:cubicBezTo>
                  <a:lnTo>
                    <a:pt x="25818" y="9568"/>
                  </a:lnTo>
                  <a:lnTo>
                    <a:pt x="25818" y="7739"/>
                  </a:lnTo>
                  <a:lnTo>
                    <a:pt x="23285" y="7739"/>
                  </a:lnTo>
                  <a:cubicBezTo>
                    <a:pt x="22019" y="7739"/>
                    <a:pt x="21175" y="8231"/>
                    <a:pt x="20682" y="9075"/>
                  </a:cubicBezTo>
                  <a:lnTo>
                    <a:pt x="20401" y="9075"/>
                  </a:lnTo>
                  <a:lnTo>
                    <a:pt x="20401" y="7739"/>
                  </a:lnTo>
                  <a:close/>
                  <a:moveTo>
                    <a:pt x="42490" y="1"/>
                  </a:moveTo>
                  <a:lnTo>
                    <a:pt x="42490" y="23637"/>
                  </a:lnTo>
                  <a:lnTo>
                    <a:pt x="44530" y="23637"/>
                  </a:lnTo>
                  <a:lnTo>
                    <a:pt x="44530" y="14210"/>
                  </a:lnTo>
                  <a:cubicBezTo>
                    <a:pt x="44530" y="10482"/>
                    <a:pt x="46851" y="9286"/>
                    <a:pt x="49102" y="9286"/>
                  </a:cubicBezTo>
                  <a:lnTo>
                    <a:pt x="49243" y="9286"/>
                  </a:lnTo>
                  <a:cubicBezTo>
                    <a:pt x="51424" y="9286"/>
                    <a:pt x="52479" y="10623"/>
                    <a:pt x="52479" y="13859"/>
                  </a:cubicBezTo>
                  <a:lnTo>
                    <a:pt x="52479" y="23637"/>
                  </a:lnTo>
                  <a:lnTo>
                    <a:pt x="54449" y="23637"/>
                  </a:lnTo>
                  <a:lnTo>
                    <a:pt x="54449" y="13788"/>
                  </a:lnTo>
                  <a:cubicBezTo>
                    <a:pt x="54449" y="9708"/>
                    <a:pt x="52972" y="7387"/>
                    <a:pt x="49525" y="7387"/>
                  </a:cubicBezTo>
                  <a:lnTo>
                    <a:pt x="49384" y="7387"/>
                  </a:lnTo>
                  <a:cubicBezTo>
                    <a:pt x="47344" y="7387"/>
                    <a:pt x="45585" y="8583"/>
                    <a:pt x="44811" y="10341"/>
                  </a:cubicBezTo>
                  <a:lnTo>
                    <a:pt x="44530" y="10341"/>
                  </a:lnTo>
                  <a:lnTo>
                    <a:pt x="44530" y="1"/>
                  </a:lnTo>
                  <a:close/>
                  <a:moveTo>
                    <a:pt x="91592" y="3659"/>
                  </a:moveTo>
                  <a:lnTo>
                    <a:pt x="89552" y="3799"/>
                  </a:lnTo>
                  <a:lnTo>
                    <a:pt x="89552" y="7739"/>
                  </a:lnTo>
                  <a:lnTo>
                    <a:pt x="86316" y="7739"/>
                  </a:lnTo>
                  <a:lnTo>
                    <a:pt x="86316" y="9568"/>
                  </a:lnTo>
                  <a:lnTo>
                    <a:pt x="89552" y="9568"/>
                  </a:lnTo>
                  <a:lnTo>
                    <a:pt x="89552" y="19908"/>
                  </a:lnTo>
                  <a:cubicBezTo>
                    <a:pt x="89552" y="22089"/>
                    <a:pt x="90748" y="23637"/>
                    <a:pt x="93069" y="23637"/>
                  </a:cubicBezTo>
                  <a:lnTo>
                    <a:pt x="96235" y="23637"/>
                  </a:lnTo>
                  <a:lnTo>
                    <a:pt x="96235" y="21737"/>
                  </a:lnTo>
                  <a:lnTo>
                    <a:pt x="92366" y="21737"/>
                  </a:lnTo>
                  <a:cubicBezTo>
                    <a:pt x="91874" y="21737"/>
                    <a:pt x="91592" y="21456"/>
                    <a:pt x="91592" y="20893"/>
                  </a:cubicBezTo>
                  <a:lnTo>
                    <a:pt x="91592" y="9568"/>
                  </a:lnTo>
                  <a:lnTo>
                    <a:pt x="95883" y="9568"/>
                  </a:lnTo>
                  <a:lnTo>
                    <a:pt x="95883" y="7739"/>
                  </a:lnTo>
                  <a:lnTo>
                    <a:pt x="91592" y="7739"/>
                  </a:lnTo>
                  <a:lnTo>
                    <a:pt x="91592" y="3659"/>
                  </a:lnTo>
                  <a:close/>
                  <a:moveTo>
                    <a:pt x="98838" y="7739"/>
                  </a:moveTo>
                  <a:lnTo>
                    <a:pt x="98838" y="23637"/>
                  </a:lnTo>
                  <a:lnTo>
                    <a:pt x="100878" y="23637"/>
                  </a:lnTo>
                  <a:lnTo>
                    <a:pt x="100878" y="10975"/>
                  </a:lnTo>
                  <a:cubicBezTo>
                    <a:pt x="100878" y="9990"/>
                    <a:pt x="101230" y="9568"/>
                    <a:pt x="102074" y="9568"/>
                  </a:cubicBezTo>
                  <a:lnTo>
                    <a:pt x="106224" y="9568"/>
                  </a:lnTo>
                  <a:lnTo>
                    <a:pt x="106224" y="7739"/>
                  </a:lnTo>
                  <a:lnTo>
                    <a:pt x="103762" y="7739"/>
                  </a:lnTo>
                  <a:cubicBezTo>
                    <a:pt x="102496" y="7739"/>
                    <a:pt x="101652" y="8231"/>
                    <a:pt x="101159" y="9075"/>
                  </a:cubicBezTo>
                  <a:lnTo>
                    <a:pt x="100878" y="9075"/>
                  </a:lnTo>
                  <a:lnTo>
                    <a:pt x="100878" y="7739"/>
                  </a:lnTo>
                  <a:close/>
                  <a:moveTo>
                    <a:pt x="127469" y="3659"/>
                  </a:moveTo>
                  <a:lnTo>
                    <a:pt x="125499" y="3799"/>
                  </a:lnTo>
                  <a:lnTo>
                    <a:pt x="125499" y="7739"/>
                  </a:lnTo>
                  <a:lnTo>
                    <a:pt x="122193" y="7739"/>
                  </a:lnTo>
                  <a:lnTo>
                    <a:pt x="122193" y="9568"/>
                  </a:lnTo>
                  <a:lnTo>
                    <a:pt x="125499" y="9568"/>
                  </a:lnTo>
                  <a:lnTo>
                    <a:pt x="125499" y="19908"/>
                  </a:lnTo>
                  <a:cubicBezTo>
                    <a:pt x="125499" y="22089"/>
                    <a:pt x="126625" y="23637"/>
                    <a:pt x="128946" y="23637"/>
                  </a:cubicBezTo>
                  <a:lnTo>
                    <a:pt x="132112" y="23637"/>
                  </a:lnTo>
                  <a:lnTo>
                    <a:pt x="132112" y="21737"/>
                  </a:lnTo>
                  <a:lnTo>
                    <a:pt x="128243" y="21737"/>
                  </a:lnTo>
                  <a:cubicBezTo>
                    <a:pt x="127751" y="21737"/>
                    <a:pt x="127469" y="21456"/>
                    <a:pt x="127469" y="20893"/>
                  </a:cubicBezTo>
                  <a:lnTo>
                    <a:pt x="127469" y="9568"/>
                  </a:lnTo>
                  <a:lnTo>
                    <a:pt x="131831" y="9568"/>
                  </a:lnTo>
                  <a:lnTo>
                    <a:pt x="131831" y="7739"/>
                  </a:lnTo>
                  <a:lnTo>
                    <a:pt x="127469" y="7739"/>
                  </a:lnTo>
                  <a:lnTo>
                    <a:pt x="127469" y="3659"/>
                  </a:lnTo>
                  <a:close/>
                  <a:moveTo>
                    <a:pt x="7246" y="915"/>
                  </a:moveTo>
                  <a:cubicBezTo>
                    <a:pt x="2955" y="915"/>
                    <a:pt x="0" y="3166"/>
                    <a:pt x="0" y="8794"/>
                  </a:cubicBezTo>
                  <a:lnTo>
                    <a:pt x="0" y="15969"/>
                  </a:lnTo>
                  <a:cubicBezTo>
                    <a:pt x="0" y="21667"/>
                    <a:pt x="2955" y="23918"/>
                    <a:pt x="7246" y="23918"/>
                  </a:cubicBezTo>
                  <a:lnTo>
                    <a:pt x="7387" y="23918"/>
                  </a:lnTo>
                  <a:cubicBezTo>
                    <a:pt x="11748" y="23918"/>
                    <a:pt x="14632" y="21667"/>
                    <a:pt x="14632" y="15969"/>
                  </a:cubicBezTo>
                  <a:lnTo>
                    <a:pt x="14632" y="8794"/>
                  </a:lnTo>
                  <a:cubicBezTo>
                    <a:pt x="14632" y="3166"/>
                    <a:pt x="11748" y="915"/>
                    <a:pt x="7387" y="915"/>
                  </a:cubicBezTo>
                  <a:close/>
                  <a:moveTo>
                    <a:pt x="33204" y="7387"/>
                  </a:moveTo>
                  <a:cubicBezTo>
                    <a:pt x="29265" y="7387"/>
                    <a:pt x="26873" y="9638"/>
                    <a:pt x="26873" y="14914"/>
                  </a:cubicBezTo>
                  <a:lnTo>
                    <a:pt x="26873" y="16391"/>
                  </a:lnTo>
                  <a:cubicBezTo>
                    <a:pt x="26873" y="21597"/>
                    <a:pt x="29194" y="23918"/>
                    <a:pt x="33204" y="23918"/>
                  </a:cubicBezTo>
                  <a:cubicBezTo>
                    <a:pt x="36862" y="23918"/>
                    <a:pt x="38972" y="21948"/>
                    <a:pt x="39113" y="18290"/>
                  </a:cubicBezTo>
                  <a:lnTo>
                    <a:pt x="37143" y="18290"/>
                  </a:lnTo>
                  <a:cubicBezTo>
                    <a:pt x="37003" y="20753"/>
                    <a:pt x="35666" y="22089"/>
                    <a:pt x="33204" y="22089"/>
                  </a:cubicBezTo>
                  <a:cubicBezTo>
                    <a:pt x="30320" y="22089"/>
                    <a:pt x="28913" y="20401"/>
                    <a:pt x="28913" y="16391"/>
                  </a:cubicBezTo>
                  <a:lnTo>
                    <a:pt x="28913" y="14914"/>
                  </a:lnTo>
                  <a:cubicBezTo>
                    <a:pt x="28913" y="10904"/>
                    <a:pt x="30320" y="9216"/>
                    <a:pt x="33204" y="9216"/>
                  </a:cubicBezTo>
                  <a:cubicBezTo>
                    <a:pt x="35666" y="9216"/>
                    <a:pt x="37003" y="10623"/>
                    <a:pt x="37143" y="13015"/>
                  </a:cubicBezTo>
                  <a:lnTo>
                    <a:pt x="39113" y="13015"/>
                  </a:lnTo>
                  <a:cubicBezTo>
                    <a:pt x="38972" y="9427"/>
                    <a:pt x="36932" y="7387"/>
                    <a:pt x="33204" y="7387"/>
                  </a:cubicBezTo>
                  <a:close/>
                  <a:moveTo>
                    <a:pt x="64086" y="7387"/>
                  </a:moveTo>
                  <a:cubicBezTo>
                    <a:pt x="60147" y="7387"/>
                    <a:pt x="57826" y="9638"/>
                    <a:pt x="57826" y="14914"/>
                  </a:cubicBezTo>
                  <a:lnTo>
                    <a:pt x="57826" y="16391"/>
                  </a:lnTo>
                  <a:cubicBezTo>
                    <a:pt x="57826" y="21597"/>
                    <a:pt x="60077" y="23918"/>
                    <a:pt x="64086" y="23918"/>
                  </a:cubicBezTo>
                  <a:lnTo>
                    <a:pt x="64297" y="23918"/>
                  </a:lnTo>
                  <a:cubicBezTo>
                    <a:pt x="67533" y="23918"/>
                    <a:pt x="69644" y="22371"/>
                    <a:pt x="70347" y="19135"/>
                  </a:cubicBezTo>
                  <a:lnTo>
                    <a:pt x="68307" y="19135"/>
                  </a:lnTo>
                  <a:cubicBezTo>
                    <a:pt x="67885" y="21034"/>
                    <a:pt x="66619" y="22089"/>
                    <a:pt x="64368" y="22089"/>
                  </a:cubicBezTo>
                  <a:lnTo>
                    <a:pt x="64086" y="22089"/>
                  </a:lnTo>
                  <a:cubicBezTo>
                    <a:pt x="61132" y="22089"/>
                    <a:pt x="59866" y="20542"/>
                    <a:pt x="59866" y="16391"/>
                  </a:cubicBezTo>
                  <a:lnTo>
                    <a:pt x="59866" y="16180"/>
                  </a:lnTo>
                  <a:lnTo>
                    <a:pt x="70488" y="16180"/>
                  </a:lnTo>
                  <a:lnTo>
                    <a:pt x="70488" y="14914"/>
                  </a:lnTo>
                  <a:cubicBezTo>
                    <a:pt x="70488" y="9708"/>
                    <a:pt x="68237" y="7387"/>
                    <a:pt x="64227" y="7387"/>
                  </a:cubicBezTo>
                  <a:close/>
                  <a:moveTo>
                    <a:pt x="78789" y="7387"/>
                  </a:moveTo>
                  <a:cubicBezTo>
                    <a:pt x="75623" y="7387"/>
                    <a:pt x="73513" y="9146"/>
                    <a:pt x="73513" y="11678"/>
                  </a:cubicBezTo>
                  <a:cubicBezTo>
                    <a:pt x="73513" y="14773"/>
                    <a:pt x="75975" y="15547"/>
                    <a:pt x="79070" y="16391"/>
                  </a:cubicBezTo>
                  <a:cubicBezTo>
                    <a:pt x="81110" y="16954"/>
                    <a:pt x="83080" y="17446"/>
                    <a:pt x="83080" y="19416"/>
                  </a:cubicBezTo>
                  <a:cubicBezTo>
                    <a:pt x="83080" y="20964"/>
                    <a:pt x="82095" y="22160"/>
                    <a:pt x="79281" y="22160"/>
                  </a:cubicBezTo>
                  <a:lnTo>
                    <a:pt x="79141" y="22160"/>
                  </a:lnTo>
                  <a:cubicBezTo>
                    <a:pt x="76256" y="22160"/>
                    <a:pt x="75061" y="20682"/>
                    <a:pt x="75061" y="18642"/>
                  </a:cubicBezTo>
                  <a:lnTo>
                    <a:pt x="73020" y="18642"/>
                  </a:lnTo>
                  <a:cubicBezTo>
                    <a:pt x="73020" y="21878"/>
                    <a:pt x="75342" y="23918"/>
                    <a:pt x="79141" y="23918"/>
                  </a:cubicBezTo>
                  <a:lnTo>
                    <a:pt x="79281" y="23918"/>
                  </a:lnTo>
                  <a:cubicBezTo>
                    <a:pt x="82658" y="23918"/>
                    <a:pt x="84980" y="22230"/>
                    <a:pt x="84980" y="19486"/>
                  </a:cubicBezTo>
                  <a:cubicBezTo>
                    <a:pt x="84980" y="16180"/>
                    <a:pt x="82517" y="15406"/>
                    <a:pt x="79281" y="14562"/>
                  </a:cubicBezTo>
                  <a:cubicBezTo>
                    <a:pt x="77241" y="13999"/>
                    <a:pt x="75412" y="13507"/>
                    <a:pt x="75412" y="11678"/>
                  </a:cubicBezTo>
                  <a:cubicBezTo>
                    <a:pt x="75412" y="10201"/>
                    <a:pt x="76608" y="9216"/>
                    <a:pt x="78789" y="9216"/>
                  </a:cubicBezTo>
                  <a:lnTo>
                    <a:pt x="79000" y="9216"/>
                  </a:lnTo>
                  <a:cubicBezTo>
                    <a:pt x="81462" y="9216"/>
                    <a:pt x="82588" y="10623"/>
                    <a:pt x="82588" y="12522"/>
                  </a:cubicBezTo>
                  <a:lnTo>
                    <a:pt x="84557" y="12522"/>
                  </a:lnTo>
                  <a:cubicBezTo>
                    <a:pt x="84557" y="9357"/>
                    <a:pt x="82236" y="7387"/>
                    <a:pt x="79000" y="7387"/>
                  </a:cubicBezTo>
                  <a:close/>
                  <a:moveTo>
                    <a:pt x="114103" y="7387"/>
                  </a:moveTo>
                  <a:cubicBezTo>
                    <a:pt x="110304" y="7387"/>
                    <a:pt x="108124" y="9568"/>
                    <a:pt x="107913" y="12804"/>
                  </a:cubicBezTo>
                  <a:lnTo>
                    <a:pt x="110023" y="12804"/>
                  </a:lnTo>
                  <a:cubicBezTo>
                    <a:pt x="110164" y="10552"/>
                    <a:pt x="111360" y="9216"/>
                    <a:pt x="114033" y="9216"/>
                  </a:cubicBezTo>
                  <a:lnTo>
                    <a:pt x="114174" y="9216"/>
                  </a:lnTo>
                  <a:cubicBezTo>
                    <a:pt x="116776" y="9216"/>
                    <a:pt x="117902" y="10904"/>
                    <a:pt x="117902" y="13507"/>
                  </a:cubicBezTo>
                  <a:lnTo>
                    <a:pt x="117902" y="14562"/>
                  </a:lnTo>
                  <a:lnTo>
                    <a:pt x="113189" y="15195"/>
                  </a:lnTo>
                  <a:cubicBezTo>
                    <a:pt x="109531" y="15688"/>
                    <a:pt x="107280" y="16813"/>
                    <a:pt x="107280" y="19627"/>
                  </a:cubicBezTo>
                  <a:lnTo>
                    <a:pt x="107280" y="19768"/>
                  </a:lnTo>
                  <a:cubicBezTo>
                    <a:pt x="107280" y="22863"/>
                    <a:pt x="110093" y="23918"/>
                    <a:pt x="112204" y="23918"/>
                  </a:cubicBezTo>
                  <a:lnTo>
                    <a:pt x="112345" y="23918"/>
                  </a:lnTo>
                  <a:cubicBezTo>
                    <a:pt x="115018" y="23918"/>
                    <a:pt x="116776" y="22793"/>
                    <a:pt x="117550" y="21034"/>
                  </a:cubicBezTo>
                  <a:lnTo>
                    <a:pt x="117902" y="21034"/>
                  </a:lnTo>
                  <a:lnTo>
                    <a:pt x="118113" y="23637"/>
                  </a:lnTo>
                  <a:lnTo>
                    <a:pt x="122334" y="23637"/>
                  </a:lnTo>
                  <a:lnTo>
                    <a:pt x="122334" y="21737"/>
                  </a:lnTo>
                  <a:lnTo>
                    <a:pt x="119872" y="21737"/>
                  </a:lnTo>
                  <a:lnTo>
                    <a:pt x="119872" y="13648"/>
                  </a:lnTo>
                  <a:cubicBezTo>
                    <a:pt x="119872" y="9779"/>
                    <a:pt x="118183" y="7387"/>
                    <a:pt x="114174" y="7387"/>
                  </a:cubicBezTo>
                  <a:close/>
                  <a:moveTo>
                    <a:pt x="140132" y="7387"/>
                  </a:moveTo>
                  <a:cubicBezTo>
                    <a:pt x="136192" y="7387"/>
                    <a:pt x="133871" y="9638"/>
                    <a:pt x="133871" y="14914"/>
                  </a:cubicBezTo>
                  <a:lnTo>
                    <a:pt x="133871" y="16391"/>
                  </a:lnTo>
                  <a:cubicBezTo>
                    <a:pt x="133871" y="21597"/>
                    <a:pt x="136192" y="23918"/>
                    <a:pt x="140132" y="23918"/>
                  </a:cubicBezTo>
                  <a:lnTo>
                    <a:pt x="140343" y="23918"/>
                  </a:lnTo>
                  <a:cubicBezTo>
                    <a:pt x="143579" y="23918"/>
                    <a:pt x="145689" y="22371"/>
                    <a:pt x="146393" y="19135"/>
                  </a:cubicBezTo>
                  <a:lnTo>
                    <a:pt x="144352" y="19135"/>
                  </a:lnTo>
                  <a:cubicBezTo>
                    <a:pt x="143930" y="21034"/>
                    <a:pt x="142664" y="22089"/>
                    <a:pt x="140413" y="22089"/>
                  </a:cubicBezTo>
                  <a:lnTo>
                    <a:pt x="140132" y="22089"/>
                  </a:lnTo>
                  <a:cubicBezTo>
                    <a:pt x="137247" y="22089"/>
                    <a:pt x="135911" y="20542"/>
                    <a:pt x="135911" y="16391"/>
                  </a:cubicBezTo>
                  <a:lnTo>
                    <a:pt x="135911" y="16180"/>
                  </a:lnTo>
                  <a:lnTo>
                    <a:pt x="146533" y="16180"/>
                  </a:lnTo>
                  <a:lnTo>
                    <a:pt x="146533" y="14914"/>
                  </a:lnTo>
                  <a:cubicBezTo>
                    <a:pt x="146533" y="9708"/>
                    <a:pt x="144352" y="7387"/>
                    <a:pt x="140272" y="7387"/>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8" name="Google Shape;5408;p385"/>
            <p:cNvSpPr/>
            <p:nvPr/>
          </p:nvSpPr>
          <p:spPr>
            <a:xfrm>
              <a:off x="392875" y="2835500"/>
              <a:ext cx="281425" cy="281425"/>
            </a:xfrm>
            <a:custGeom>
              <a:rect b="b" l="l" r="r" t="t"/>
              <a:pathLst>
                <a:path extrusionOk="0" h="11257" w="11257">
                  <a:moveTo>
                    <a:pt x="11256" y="1"/>
                  </a:moveTo>
                  <a:lnTo>
                    <a:pt x="1" y="5628"/>
                  </a:lnTo>
                  <a:lnTo>
                    <a:pt x="1"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9" name="Google Shape;5409;p385"/>
            <p:cNvSpPr/>
            <p:nvPr/>
          </p:nvSpPr>
          <p:spPr>
            <a:xfrm>
              <a:off x="392875" y="2693050"/>
              <a:ext cx="281425" cy="283175"/>
            </a:xfrm>
            <a:custGeom>
              <a:rect b="b" l="l" r="r" t="t"/>
              <a:pathLst>
                <a:path extrusionOk="0" h="11327" w="11257">
                  <a:moveTo>
                    <a:pt x="1" y="1"/>
                  </a:moveTo>
                  <a:lnTo>
                    <a:pt x="1" y="5699"/>
                  </a:lnTo>
                  <a:lnTo>
                    <a:pt x="11256" y="11326"/>
                  </a:lnTo>
                  <a:lnTo>
                    <a:pt x="11256" y="5699"/>
                  </a:lnTo>
                  <a:lnTo>
                    <a:pt x="1"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0" name="Google Shape;5410;p385"/>
            <p:cNvSpPr/>
            <p:nvPr/>
          </p:nvSpPr>
          <p:spPr>
            <a:xfrm>
              <a:off x="674275" y="2835500"/>
              <a:ext cx="281400" cy="281425"/>
            </a:xfrm>
            <a:custGeom>
              <a:rect b="b" l="l" r="r" t="t"/>
              <a:pathLst>
                <a:path extrusionOk="0" h="11257" w="11256">
                  <a:moveTo>
                    <a:pt x="11256" y="1"/>
                  </a:moveTo>
                  <a:lnTo>
                    <a:pt x="0" y="5628"/>
                  </a:lnTo>
                  <a:lnTo>
                    <a:pt x="0"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1" name="Google Shape;5411;p385"/>
            <p:cNvSpPr/>
            <p:nvPr/>
          </p:nvSpPr>
          <p:spPr>
            <a:xfrm>
              <a:off x="674275" y="2693050"/>
              <a:ext cx="281400" cy="283175"/>
            </a:xfrm>
            <a:custGeom>
              <a:rect b="b" l="l" r="r" t="t"/>
              <a:pathLst>
                <a:path extrusionOk="0" h="11327" w="11256">
                  <a:moveTo>
                    <a:pt x="0" y="1"/>
                  </a:moveTo>
                  <a:lnTo>
                    <a:pt x="0" y="5699"/>
                  </a:lnTo>
                  <a:lnTo>
                    <a:pt x="11256" y="11326"/>
                  </a:lnTo>
                  <a:lnTo>
                    <a:pt x="11256" y="5699"/>
                  </a:lnTo>
                  <a:lnTo>
                    <a:pt x="0"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412" name="Google Shape;5412;p385"/>
          <p:cNvGrpSpPr/>
          <p:nvPr/>
        </p:nvGrpSpPr>
        <p:grpSpPr>
          <a:xfrm>
            <a:off x="8228085" y="3535097"/>
            <a:ext cx="207900" cy="207900"/>
            <a:chOff x="1190625" y="238125"/>
            <a:chExt cx="5158800" cy="5158800"/>
          </a:xfrm>
        </p:grpSpPr>
        <p:sp>
          <p:nvSpPr>
            <p:cNvPr id="5413" name="Google Shape;5413;p385"/>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4" name="Google Shape;5414;p385"/>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5" name="Google Shape;5415;p385"/>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6" name="Google Shape;5416;p385"/>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7" name="Google Shape;5417;p385"/>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1" name="Shape 5421"/>
        <p:cNvGrpSpPr/>
        <p:nvPr/>
      </p:nvGrpSpPr>
      <p:grpSpPr>
        <a:xfrm>
          <a:off x="0" y="0"/>
          <a:ext cx="0" cy="0"/>
          <a:chOff x="0" y="0"/>
          <a:chExt cx="0" cy="0"/>
        </a:xfrm>
      </p:grpSpPr>
      <p:sp>
        <p:nvSpPr>
          <p:cNvPr id="5422" name="Google Shape;5422;p386"/>
          <p:cNvSpPr/>
          <p:nvPr/>
        </p:nvSpPr>
        <p:spPr>
          <a:xfrm>
            <a:off x="4178350" y="1663925"/>
            <a:ext cx="16485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23" name="Google Shape;5423;p386"/>
          <p:cNvSpPr/>
          <p:nvPr/>
        </p:nvSpPr>
        <p:spPr>
          <a:xfrm flipH="1">
            <a:off x="3330301" y="1662950"/>
            <a:ext cx="16041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24" name="Google Shape;5424;p386"/>
          <p:cNvSpPr/>
          <p:nvPr/>
        </p:nvSpPr>
        <p:spPr>
          <a:xfrm>
            <a:off x="4002225"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25" name="Google Shape;5425;p386"/>
          <p:cNvSpPr/>
          <p:nvPr/>
        </p:nvSpPr>
        <p:spPr>
          <a:xfrm flipH="1">
            <a:off x="2706588"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26" name="Google Shape;5426;p386"/>
          <p:cNvSpPr/>
          <p:nvPr/>
        </p:nvSpPr>
        <p:spPr>
          <a:xfrm>
            <a:off x="1884100" y="4307294"/>
            <a:ext cx="5375796" cy="509588"/>
          </a:xfrm>
          <a:custGeom>
            <a:rect b="b" l="l" r="r" t="t"/>
            <a:pathLst>
              <a:path extrusionOk="0" h="40767" w="423291">
                <a:moveTo>
                  <a:pt x="0" y="40767"/>
                </a:moveTo>
                <a:lnTo>
                  <a:pt x="22479" y="0"/>
                </a:lnTo>
                <a:lnTo>
                  <a:pt x="401955" y="0"/>
                </a:lnTo>
                <a:lnTo>
                  <a:pt x="423291" y="40767"/>
                </a:lnTo>
                <a:close/>
              </a:path>
            </a:pathLst>
          </a:custGeom>
          <a:solidFill>
            <a:srgbClr val="D9D9D9"/>
          </a:solidFill>
          <a:ln>
            <a:noFill/>
          </a:ln>
        </p:spPr>
      </p:sp>
      <p:sp>
        <p:nvSpPr>
          <p:cNvPr id="5427" name="Google Shape;5427;p386"/>
          <p:cNvSpPr txBox="1"/>
          <p:nvPr/>
        </p:nvSpPr>
        <p:spPr>
          <a:xfrm>
            <a:off x="391325" y="1081250"/>
            <a:ext cx="2837100" cy="110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3600">
                <a:solidFill>
                  <a:schemeClr val="dk1"/>
                </a:solidFill>
                <a:latin typeface="DM Mono"/>
                <a:ea typeface="DM Mono"/>
                <a:cs typeface="DM Mono"/>
                <a:sym typeface="DM Mono"/>
              </a:rPr>
              <a:t>Platform for Test</a:t>
            </a:r>
            <a:endParaRPr sz="3600">
              <a:solidFill>
                <a:schemeClr val="dk1"/>
              </a:solidFill>
              <a:latin typeface="DM Mono"/>
              <a:ea typeface="DM Mono"/>
              <a:cs typeface="DM Mono"/>
              <a:sym typeface="DM Mono"/>
            </a:endParaRPr>
          </a:p>
        </p:txBody>
      </p:sp>
      <p:sp>
        <p:nvSpPr>
          <p:cNvPr id="5428" name="Google Shape;5428;p386"/>
          <p:cNvSpPr/>
          <p:nvPr/>
        </p:nvSpPr>
        <p:spPr>
          <a:xfrm>
            <a:off x="5659787" y="4449331"/>
            <a:ext cx="10944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SECURITY &amp; COMPLIANCE</a:t>
            </a:r>
            <a:endParaRPr sz="600">
              <a:latin typeface="DM Mono Medium"/>
              <a:ea typeface="DM Mono Medium"/>
              <a:cs typeface="DM Mono Medium"/>
              <a:sym typeface="DM Mono Medium"/>
            </a:endParaRPr>
          </a:p>
        </p:txBody>
      </p:sp>
      <p:sp>
        <p:nvSpPr>
          <p:cNvPr id="5429" name="Google Shape;5429;p386"/>
          <p:cNvSpPr/>
          <p:nvPr/>
        </p:nvSpPr>
        <p:spPr>
          <a:xfrm>
            <a:off x="2409838" y="4449331"/>
            <a:ext cx="12921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TEST EXPERTISE &amp; STRATEGY</a:t>
            </a:r>
            <a:endParaRPr sz="600">
              <a:latin typeface="DM Mono Medium"/>
              <a:ea typeface="DM Mono Medium"/>
              <a:cs typeface="DM Mono Medium"/>
              <a:sym typeface="DM Mono Medium"/>
            </a:endParaRPr>
          </a:p>
        </p:txBody>
      </p:sp>
      <p:sp>
        <p:nvSpPr>
          <p:cNvPr id="5430" name="Google Shape;5430;p386"/>
          <p:cNvSpPr/>
          <p:nvPr/>
        </p:nvSpPr>
        <p:spPr>
          <a:xfrm>
            <a:off x="3769389" y="4449406"/>
            <a:ext cx="7944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DEVELOPER TOOLS</a:t>
            </a:r>
            <a:endParaRPr sz="600">
              <a:latin typeface="DM Mono Medium"/>
              <a:ea typeface="DM Mono Medium"/>
              <a:cs typeface="DM Mono Medium"/>
              <a:sym typeface="DM Mono Medium"/>
            </a:endParaRPr>
          </a:p>
        </p:txBody>
      </p:sp>
      <p:sp>
        <p:nvSpPr>
          <p:cNvPr id="5431" name="Google Shape;5431;p386"/>
          <p:cNvSpPr/>
          <p:nvPr/>
        </p:nvSpPr>
        <p:spPr>
          <a:xfrm>
            <a:off x="3353906" y="402822"/>
            <a:ext cx="1157271"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32" name="Google Shape;5432;p386"/>
          <p:cNvSpPr/>
          <p:nvPr/>
        </p:nvSpPr>
        <p:spPr>
          <a:xfrm>
            <a:off x="2766150" y="1663744"/>
            <a:ext cx="1157271"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33" name="Google Shape;5433;p386"/>
          <p:cNvSpPr/>
          <p:nvPr/>
        </p:nvSpPr>
        <p:spPr>
          <a:xfrm>
            <a:off x="2176375" y="2988295"/>
            <a:ext cx="1157271"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solidFill>
                <a:srgbClr val="FF8A69"/>
              </a:solidFill>
            </a:endParaRPr>
          </a:p>
        </p:txBody>
      </p:sp>
      <p:sp>
        <p:nvSpPr>
          <p:cNvPr id="5434" name="Google Shape;5434;p386"/>
          <p:cNvSpPr/>
          <p:nvPr/>
        </p:nvSpPr>
        <p:spPr>
          <a:xfrm flipH="1">
            <a:off x="4649777" y="402822"/>
            <a:ext cx="1156767"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35" name="Google Shape;5435;p386"/>
          <p:cNvSpPr/>
          <p:nvPr/>
        </p:nvSpPr>
        <p:spPr>
          <a:xfrm flipH="1">
            <a:off x="5237533" y="1663744"/>
            <a:ext cx="1156767"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36" name="Google Shape;5436;p386"/>
          <p:cNvSpPr/>
          <p:nvPr/>
        </p:nvSpPr>
        <p:spPr>
          <a:xfrm flipH="1">
            <a:off x="5826808" y="2985538"/>
            <a:ext cx="1156767"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37" name="Google Shape;5437;p386"/>
          <p:cNvSpPr/>
          <p:nvPr/>
        </p:nvSpPr>
        <p:spPr>
          <a:xfrm>
            <a:off x="4626309" y="4449406"/>
            <a:ext cx="9711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WORLD-CLASS SUPPORT</a:t>
            </a:r>
            <a:endParaRPr sz="600">
              <a:latin typeface="DM Mono Medium"/>
              <a:ea typeface="DM Mono Medium"/>
              <a:cs typeface="DM Mono Medium"/>
              <a:sym typeface="DM Mono Medium"/>
            </a:endParaRPr>
          </a:p>
        </p:txBody>
      </p:sp>
      <p:grpSp>
        <p:nvGrpSpPr>
          <p:cNvPr id="5438" name="Google Shape;5438;p386"/>
          <p:cNvGrpSpPr/>
          <p:nvPr/>
        </p:nvGrpSpPr>
        <p:grpSpPr>
          <a:xfrm>
            <a:off x="391330" y="537471"/>
            <a:ext cx="1528731" cy="306665"/>
            <a:chOff x="236225" y="2143875"/>
            <a:chExt cx="7064375" cy="1417775"/>
          </a:xfrm>
        </p:grpSpPr>
        <p:sp>
          <p:nvSpPr>
            <p:cNvPr id="5439" name="Google Shape;5439;p386"/>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0" name="Google Shape;5440;p386"/>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41" name="Google Shape;5441;p386"/>
          <p:cNvSpPr txBox="1"/>
          <p:nvPr/>
        </p:nvSpPr>
        <p:spPr>
          <a:xfrm>
            <a:off x="3519785" y="1843890"/>
            <a:ext cx="21924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Applications &amp; Integrations</a:t>
            </a:r>
            <a:endParaRPr sz="1200">
              <a:latin typeface="DM Mono Medium"/>
              <a:ea typeface="DM Mono Medium"/>
              <a:cs typeface="DM Mono Medium"/>
              <a:sym typeface="DM Mono Medium"/>
            </a:endParaRPr>
          </a:p>
        </p:txBody>
      </p:sp>
      <p:sp>
        <p:nvSpPr>
          <p:cNvPr id="5442" name="Google Shape;5442;p386"/>
          <p:cNvSpPr txBox="1"/>
          <p:nvPr/>
        </p:nvSpPr>
        <p:spPr>
          <a:xfrm>
            <a:off x="3517535" y="3090040"/>
            <a:ext cx="21969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dk1"/>
                </a:solidFill>
                <a:latin typeface="DM Mono Medium"/>
                <a:ea typeface="DM Mono Medium"/>
                <a:cs typeface="DM Mono Medium"/>
                <a:sym typeface="DM Mono Medium"/>
              </a:rPr>
              <a:t>Infrastructure</a:t>
            </a:r>
            <a:endParaRPr sz="1200">
              <a:solidFill>
                <a:schemeClr val="dk1"/>
              </a:solidFill>
              <a:latin typeface="DM Mono Medium"/>
              <a:ea typeface="DM Mono Medium"/>
              <a:cs typeface="DM Mono Medium"/>
              <a:sym typeface="DM Mono Medium"/>
            </a:endParaRPr>
          </a:p>
        </p:txBody>
      </p:sp>
      <p:sp>
        <p:nvSpPr>
          <p:cNvPr id="5443" name="Google Shape;5443;p386"/>
          <p:cNvSpPr/>
          <p:nvPr/>
        </p:nvSpPr>
        <p:spPr>
          <a:xfrm>
            <a:off x="2720850" y="3376019"/>
            <a:ext cx="1094400" cy="716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DEVICE LAKE</a:t>
            </a:r>
            <a:endParaRPr sz="600">
              <a:latin typeface="DM Mono Medium"/>
              <a:ea typeface="DM Mono Medium"/>
              <a:cs typeface="DM Mono Medium"/>
              <a:sym typeface="DM Mono Medium"/>
            </a:endParaRPr>
          </a:p>
        </p:txBody>
      </p:sp>
      <p:sp>
        <p:nvSpPr>
          <p:cNvPr id="5444" name="Google Shape;5444;p386"/>
          <p:cNvSpPr/>
          <p:nvPr/>
        </p:nvSpPr>
        <p:spPr>
          <a:xfrm>
            <a:off x="4021788"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t/>
            </a:r>
            <a:endParaRPr sz="600">
              <a:latin typeface="DM Mono Medium"/>
              <a:ea typeface="DM Mono Medium"/>
              <a:cs typeface="DM Mono Medium"/>
              <a:sym typeface="DM Mono Medium"/>
            </a:endParaRPr>
          </a:p>
          <a:p>
            <a:pPr indent="0" lvl="0" marL="0" rtl="0" algn="ctr">
              <a:spcBef>
                <a:spcPts val="0"/>
              </a:spcBef>
              <a:spcAft>
                <a:spcPts val="0"/>
              </a:spcAft>
              <a:buNone/>
            </a:pPr>
            <a:r>
              <a:rPr lang="en" sz="600">
                <a:latin typeface="DM Mono Medium"/>
                <a:ea typeface="DM Mono Medium"/>
                <a:cs typeface="DM Mono Medium"/>
                <a:sym typeface="DM Mono Medium"/>
              </a:rPr>
              <a:t>BROWSER &amp; OS LAKE</a:t>
            </a:r>
            <a:endParaRPr sz="600">
              <a:latin typeface="DM Mono Medium"/>
              <a:ea typeface="DM Mono Medium"/>
              <a:cs typeface="DM Mono Medium"/>
              <a:sym typeface="DM Mono Medium"/>
            </a:endParaRPr>
          </a:p>
        </p:txBody>
      </p:sp>
      <p:sp>
        <p:nvSpPr>
          <p:cNvPr id="5445" name="Google Shape;5445;p386"/>
          <p:cNvSpPr/>
          <p:nvPr/>
        </p:nvSpPr>
        <p:spPr>
          <a:xfrm>
            <a:off x="5325725"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TEST RUNTIME TOOLING</a:t>
            </a:r>
            <a:endParaRPr sz="600">
              <a:latin typeface="DM Mono Medium"/>
              <a:ea typeface="DM Mono Medium"/>
              <a:cs typeface="DM Mono Medium"/>
              <a:sym typeface="DM Mono Medium"/>
            </a:endParaRPr>
          </a:p>
        </p:txBody>
      </p:sp>
      <p:pic>
        <p:nvPicPr>
          <p:cNvPr id="5446" name="Google Shape;5446;p386"/>
          <p:cNvPicPr preferRelativeResize="0"/>
          <p:nvPr/>
        </p:nvPicPr>
        <p:blipFill>
          <a:blip r:embed="rId3">
            <a:alphaModFix/>
          </a:blip>
          <a:stretch>
            <a:fillRect/>
          </a:stretch>
        </p:blipFill>
        <p:spPr>
          <a:xfrm>
            <a:off x="3039325" y="3514521"/>
            <a:ext cx="457499" cy="306716"/>
          </a:xfrm>
          <a:prstGeom prst="rect">
            <a:avLst/>
          </a:prstGeom>
          <a:noFill/>
          <a:ln>
            <a:noFill/>
          </a:ln>
        </p:spPr>
      </p:pic>
      <p:pic>
        <p:nvPicPr>
          <p:cNvPr id="5447" name="Google Shape;5447;p386"/>
          <p:cNvPicPr preferRelativeResize="0"/>
          <p:nvPr/>
        </p:nvPicPr>
        <p:blipFill>
          <a:blip r:embed="rId4">
            <a:alphaModFix/>
          </a:blip>
          <a:stretch>
            <a:fillRect/>
          </a:stretch>
        </p:blipFill>
        <p:spPr>
          <a:xfrm>
            <a:off x="4341758" y="3512966"/>
            <a:ext cx="457506" cy="309901"/>
          </a:xfrm>
          <a:prstGeom prst="rect">
            <a:avLst/>
          </a:prstGeom>
          <a:noFill/>
          <a:ln>
            <a:noFill/>
          </a:ln>
        </p:spPr>
      </p:pic>
      <p:pic>
        <p:nvPicPr>
          <p:cNvPr id="5448" name="Google Shape;5448;p386"/>
          <p:cNvPicPr preferRelativeResize="0"/>
          <p:nvPr/>
        </p:nvPicPr>
        <p:blipFill>
          <a:blip r:embed="rId5">
            <a:alphaModFix/>
          </a:blip>
          <a:stretch>
            <a:fillRect/>
          </a:stretch>
        </p:blipFill>
        <p:spPr>
          <a:xfrm>
            <a:off x="5682250" y="3477442"/>
            <a:ext cx="384410" cy="309899"/>
          </a:xfrm>
          <a:prstGeom prst="rect">
            <a:avLst/>
          </a:prstGeom>
          <a:noFill/>
          <a:ln>
            <a:noFill/>
          </a:ln>
        </p:spPr>
      </p:pic>
      <p:sp>
        <p:nvSpPr>
          <p:cNvPr id="5449" name="Google Shape;5449;p386"/>
          <p:cNvSpPr/>
          <p:nvPr/>
        </p:nvSpPr>
        <p:spPr>
          <a:xfrm>
            <a:off x="3330288" y="2560019"/>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LIVE TESTING</a:t>
            </a:r>
            <a:endParaRPr sz="600">
              <a:solidFill>
                <a:srgbClr val="666666"/>
              </a:solidFill>
              <a:latin typeface="DM Mono Medium"/>
              <a:ea typeface="DM Mono Medium"/>
              <a:cs typeface="DM Mono Medium"/>
              <a:sym typeface="DM Mono Medium"/>
            </a:endParaRPr>
          </a:p>
        </p:txBody>
      </p:sp>
      <p:sp>
        <p:nvSpPr>
          <p:cNvPr id="5450" name="Google Shape;5450;p386"/>
          <p:cNvSpPr/>
          <p:nvPr/>
        </p:nvSpPr>
        <p:spPr>
          <a:xfrm>
            <a:off x="4178354"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CROSS-BROWSER TESTING</a:t>
            </a:r>
            <a:endParaRPr sz="600">
              <a:solidFill>
                <a:srgbClr val="666666"/>
              </a:solidFill>
              <a:latin typeface="DM Mono Medium"/>
              <a:ea typeface="DM Mono Medium"/>
              <a:cs typeface="DM Mono Medium"/>
              <a:sym typeface="DM Mono Medium"/>
            </a:endParaRPr>
          </a:p>
        </p:txBody>
      </p:sp>
      <p:sp>
        <p:nvSpPr>
          <p:cNvPr id="5451" name="Google Shape;5451;p386"/>
          <p:cNvSpPr/>
          <p:nvPr/>
        </p:nvSpPr>
        <p:spPr>
          <a:xfrm>
            <a:off x="5049052"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MOBILE APP TESTING</a:t>
            </a:r>
            <a:endParaRPr sz="600">
              <a:solidFill>
                <a:srgbClr val="666666"/>
              </a:solidFill>
              <a:latin typeface="DM Mono Medium"/>
              <a:ea typeface="DM Mono Medium"/>
              <a:cs typeface="DM Mono Medium"/>
              <a:sym typeface="DM Mono Medium"/>
            </a:endParaRPr>
          </a:p>
        </p:txBody>
      </p:sp>
      <p:sp>
        <p:nvSpPr>
          <p:cNvPr id="5452" name="Google Shape;5452;p386"/>
          <p:cNvSpPr/>
          <p:nvPr/>
        </p:nvSpPr>
        <p:spPr>
          <a:xfrm>
            <a:off x="4362649" y="402994"/>
            <a:ext cx="8955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53" name="Google Shape;5453;p386"/>
          <p:cNvSpPr/>
          <p:nvPr/>
        </p:nvSpPr>
        <p:spPr>
          <a:xfrm flipH="1">
            <a:off x="3902301" y="402994"/>
            <a:ext cx="8712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454" name="Google Shape;5454;p386"/>
          <p:cNvSpPr txBox="1"/>
          <p:nvPr/>
        </p:nvSpPr>
        <p:spPr>
          <a:xfrm>
            <a:off x="3669635" y="656556"/>
            <a:ext cx="1892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Observability</a:t>
            </a:r>
            <a:endParaRPr sz="1200">
              <a:latin typeface="DM Mono Medium"/>
              <a:ea typeface="DM Mono Medium"/>
              <a:cs typeface="DM Mono Medium"/>
              <a:sym typeface="DM Mono Medium"/>
            </a:endParaRPr>
          </a:p>
        </p:txBody>
      </p:sp>
      <p:sp>
        <p:nvSpPr>
          <p:cNvPr id="5455" name="Google Shape;5455;p386"/>
          <p:cNvSpPr/>
          <p:nvPr/>
        </p:nvSpPr>
        <p:spPr>
          <a:xfrm>
            <a:off x="3821250" y="1035994"/>
            <a:ext cx="1501500" cy="309900"/>
          </a:xfrm>
          <a:prstGeom prst="roundRect">
            <a:avLst>
              <a:gd fmla="val 50000" name="adj"/>
            </a:avLst>
          </a:prstGeom>
          <a:solidFill>
            <a:srgbClr val="B1F1D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UNIFIED DATA &amp; INSIGHTS ACROSS THE SDLC</a:t>
            </a:r>
            <a:endParaRPr sz="600">
              <a:solidFill>
                <a:srgbClr val="666666"/>
              </a:solidFill>
              <a:latin typeface="DM Mono Medium"/>
              <a:ea typeface="DM Mono Medium"/>
              <a:cs typeface="DM Mono Medium"/>
              <a:sym typeface="DM Mon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459" name="Shape 5459"/>
        <p:cNvGrpSpPr/>
        <p:nvPr/>
      </p:nvGrpSpPr>
      <p:grpSpPr>
        <a:xfrm>
          <a:off x="0" y="0"/>
          <a:ext cx="0" cy="0"/>
          <a:chOff x="0" y="0"/>
          <a:chExt cx="0" cy="0"/>
        </a:xfrm>
      </p:grpSpPr>
      <p:sp>
        <p:nvSpPr>
          <p:cNvPr id="5460" name="Google Shape;5460;p387"/>
          <p:cNvSpPr/>
          <p:nvPr/>
        </p:nvSpPr>
        <p:spPr>
          <a:xfrm>
            <a:off x="6171463" y="1208642"/>
            <a:ext cx="1924800" cy="1802400"/>
          </a:xfrm>
          <a:prstGeom prst="arc">
            <a:avLst>
              <a:gd fmla="val 10828011" name="adj1"/>
              <a:gd fmla="val 21454555" name="adj2"/>
            </a:avLst>
          </a:prstGeom>
          <a:no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1" name="Google Shape;5461;p387"/>
          <p:cNvSpPr/>
          <p:nvPr/>
        </p:nvSpPr>
        <p:spPr>
          <a:xfrm>
            <a:off x="0" y="3858200"/>
            <a:ext cx="9144000" cy="9750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2" name="Google Shape;5462;p387"/>
          <p:cNvSpPr txBox="1"/>
          <p:nvPr>
            <p:ph idx="1" type="subTitle"/>
          </p:nvPr>
        </p:nvSpPr>
        <p:spPr>
          <a:xfrm>
            <a:off x="333463" y="325725"/>
            <a:ext cx="8510400" cy="4617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000">
                <a:solidFill>
                  <a:srgbClr val="19583A"/>
                </a:solidFill>
                <a:latin typeface="DM Mono"/>
                <a:ea typeface="DM Mono"/>
                <a:cs typeface="DM Mono"/>
                <a:sym typeface="DM Mono"/>
              </a:rPr>
              <a:t>Quality @ Speed across the SDLC</a:t>
            </a:r>
            <a:endParaRPr sz="3000">
              <a:solidFill>
                <a:srgbClr val="19583A"/>
              </a:solidFill>
              <a:latin typeface="DM Mono"/>
              <a:ea typeface="DM Mono"/>
              <a:cs typeface="DM Mono"/>
              <a:sym typeface="DM Mono"/>
            </a:endParaRPr>
          </a:p>
        </p:txBody>
      </p:sp>
      <p:grpSp>
        <p:nvGrpSpPr>
          <p:cNvPr id="5463" name="Google Shape;5463;p387"/>
          <p:cNvGrpSpPr/>
          <p:nvPr/>
        </p:nvGrpSpPr>
        <p:grpSpPr>
          <a:xfrm>
            <a:off x="484755" y="3945597"/>
            <a:ext cx="8153190" cy="356678"/>
            <a:chOff x="992048" y="8656374"/>
            <a:chExt cx="16306379" cy="713357"/>
          </a:xfrm>
        </p:grpSpPr>
        <p:grpSp>
          <p:nvGrpSpPr>
            <p:cNvPr id="5464" name="Google Shape;5464;p387"/>
            <p:cNvGrpSpPr/>
            <p:nvPr/>
          </p:nvGrpSpPr>
          <p:grpSpPr>
            <a:xfrm>
              <a:off x="992048" y="8656374"/>
              <a:ext cx="16306379" cy="610536"/>
              <a:chOff x="586342" y="8938905"/>
              <a:chExt cx="16734790" cy="610536"/>
            </a:xfrm>
          </p:grpSpPr>
          <p:sp>
            <p:nvSpPr>
              <p:cNvPr id="5465" name="Google Shape;5465;p387"/>
              <p:cNvSpPr/>
              <p:nvPr/>
            </p:nvSpPr>
            <p:spPr>
              <a:xfrm>
                <a:off x="586342" y="9072557"/>
                <a:ext cx="16734790" cy="476884"/>
              </a:xfrm>
              <a:custGeom>
                <a:rect b="b" l="l" r="r" t="t"/>
                <a:pathLst>
                  <a:path extrusionOk="0" h="476884" w="16734790">
                    <a:moveTo>
                      <a:pt x="238259" y="0"/>
                    </a:moveTo>
                    <a:lnTo>
                      <a:pt x="16496100" y="0"/>
                    </a:lnTo>
                    <a:lnTo>
                      <a:pt x="16503902" y="0"/>
                    </a:lnTo>
                    <a:lnTo>
                      <a:pt x="16511685" y="380"/>
                    </a:lnTo>
                    <a:lnTo>
                      <a:pt x="16519449" y="1142"/>
                    </a:lnTo>
                    <a:lnTo>
                      <a:pt x="16527223" y="1913"/>
                    </a:lnTo>
                    <a:lnTo>
                      <a:pt x="16534930" y="3056"/>
                    </a:lnTo>
                    <a:lnTo>
                      <a:pt x="16542580" y="4579"/>
                    </a:lnTo>
                    <a:lnTo>
                      <a:pt x="16550230" y="6093"/>
                    </a:lnTo>
                    <a:lnTo>
                      <a:pt x="16557794" y="7988"/>
                    </a:lnTo>
                    <a:lnTo>
                      <a:pt x="16565263" y="10254"/>
                    </a:lnTo>
                    <a:lnTo>
                      <a:pt x="16572731" y="12520"/>
                    </a:lnTo>
                    <a:lnTo>
                      <a:pt x="16580067" y="15139"/>
                    </a:lnTo>
                    <a:lnTo>
                      <a:pt x="16587278" y="18129"/>
                    </a:lnTo>
                    <a:lnTo>
                      <a:pt x="16594481" y="21109"/>
                    </a:lnTo>
                    <a:lnTo>
                      <a:pt x="16601530" y="24441"/>
                    </a:lnTo>
                    <a:lnTo>
                      <a:pt x="16608408" y="28117"/>
                    </a:lnTo>
                    <a:lnTo>
                      <a:pt x="16615296" y="31792"/>
                    </a:lnTo>
                    <a:lnTo>
                      <a:pt x="16621984" y="35801"/>
                    </a:lnTo>
                    <a:lnTo>
                      <a:pt x="16628471" y="40133"/>
                    </a:lnTo>
                    <a:lnTo>
                      <a:pt x="16634959" y="44465"/>
                    </a:lnTo>
                    <a:lnTo>
                      <a:pt x="16641218" y="49102"/>
                    </a:lnTo>
                    <a:lnTo>
                      <a:pt x="16647248" y="54053"/>
                    </a:lnTo>
                    <a:lnTo>
                      <a:pt x="16653278" y="59005"/>
                    </a:lnTo>
                    <a:lnTo>
                      <a:pt x="16680277" y="87065"/>
                    </a:lnTo>
                    <a:lnTo>
                      <a:pt x="16685231" y="93092"/>
                    </a:lnTo>
                    <a:lnTo>
                      <a:pt x="16689870" y="99347"/>
                    </a:lnTo>
                    <a:lnTo>
                      <a:pt x="16694205" y="105832"/>
                    </a:lnTo>
                    <a:lnTo>
                      <a:pt x="16698539" y="112316"/>
                    </a:lnTo>
                    <a:lnTo>
                      <a:pt x="16716220" y="147003"/>
                    </a:lnTo>
                    <a:lnTo>
                      <a:pt x="16719212" y="154211"/>
                    </a:lnTo>
                    <a:lnTo>
                      <a:pt x="16721832" y="161542"/>
                    </a:lnTo>
                    <a:lnTo>
                      <a:pt x="16724099" y="169007"/>
                    </a:lnTo>
                    <a:lnTo>
                      <a:pt x="16726366" y="176472"/>
                    </a:lnTo>
                    <a:lnTo>
                      <a:pt x="16728252" y="184023"/>
                    </a:lnTo>
                    <a:lnTo>
                      <a:pt x="16729777" y="191678"/>
                    </a:lnTo>
                    <a:lnTo>
                      <a:pt x="16731301" y="199324"/>
                    </a:lnTo>
                    <a:lnTo>
                      <a:pt x="16732444" y="207027"/>
                    </a:lnTo>
                    <a:lnTo>
                      <a:pt x="16733216" y="214796"/>
                    </a:lnTo>
                    <a:lnTo>
                      <a:pt x="16733978" y="222556"/>
                    </a:lnTo>
                    <a:lnTo>
                      <a:pt x="16734359" y="230335"/>
                    </a:lnTo>
                    <a:lnTo>
                      <a:pt x="16734359" y="238134"/>
                    </a:lnTo>
                    <a:lnTo>
                      <a:pt x="16734359" y="245932"/>
                    </a:lnTo>
                    <a:lnTo>
                      <a:pt x="16733978" y="253711"/>
                    </a:lnTo>
                    <a:lnTo>
                      <a:pt x="16733206" y="261471"/>
                    </a:lnTo>
                    <a:lnTo>
                      <a:pt x="16732444" y="269241"/>
                    </a:lnTo>
                    <a:lnTo>
                      <a:pt x="16731301" y="276943"/>
                    </a:lnTo>
                    <a:lnTo>
                      <a:pt x="16729777" y="284589"/>
                    </a:lnTo>
                    <a:lnTo>
                      <a:pt x="16728252" y="292245"/>
                    </a:lnTo>
                    <a:lnTo>
                      <a:pt x="16726366" y="299795"/>
                    </a:lnTo>
                    <a:lnTo>
                      <a:pt x="16724099" y="307260"/>
                    </a:lnTo>
                    <a:lnTo>
                      <a:pt x="16721832" y="314725"/>
                    </a:lnTo>
                    <a:lnTo>
                      <a:pt x="16719212" y="322057"/>
                    </a:lnTo>
                    <a:lnTo>
                      <a:pt x="16716220" y="329264"/>
                    </a:lnTo>
                    <a:lnTo>
                      <a:pt x="16713239" y="336472"/>
                    </a:lnTo>
                    <a:lnTo>
                      <a:pt x="16694205" y="370436"/>
                    </a:lnTo>
                    <a:lnTo>
                      <a:pt x="16680277" y="389203"/>
                    </a:lnTo>
                    <a:lnTo>
                      <a:pt x="16675323" y="395230"/>
                    </a:lnTo>
                    <a:lnTo>
                      <a:pt x="16647248" y="422214"/>
                    </a:lnTo>
                    <a:lnTo>
                      <a:pt x="16641218" y="427165"/>
                    </a:lnTo>
                    <a:lnTo>
                      <a:pt x="16634959" y="431802"/>
                    </a:lnTo>
                    <a:lnTo>
                      <a:pt x="16628471" y="436134"/>
                    </a:lnTo>
                    <a:lnTo>
                      <a:pt x="16621984" y="440467"/>
                    </a:lnTo>
                    <a:lnTo>
                      <a:pt x="16587278" y="458139"/>
                    </a:lnTo>
                    <a:lnTo>
                      <a:pt x="16580067" y="461128"/>
                    </a:lnTo>
                    <a:lnTo>
                      <a:pt x="16572731" y="463747"/>
                    </a:lnTo>
                    <a:lnTo>
                      <a:pt x="16565263" y="466013"/>
                    </a:lnTo>
                    <a:lnTo>
                      <a:pt x="16557794" y="468279"/>
                    </a:lnTo>
                    <a:lnTo>
                      <a:pt x="16550230" y="470174"/>
                    </a:lnTo>
                    <a:lnTo>
                      <a:pt x="16542580" y="471688"/>
                    </a:lnTo>
                    <a:lnTo>
                      <a:pt x="16534930" y="473211"/>
                    </a:lnTo>
                    <a:lnTo>
                      <a:pt x="16527223" y="474354"/>
                    </a:lnTo>
                    <a:lnTo>
                      <a:pt x="16519449" y="475125"/>
                    </a:lnTo>
                    <a:lnTo>
                      <a:pt x="16511685" y="475887"/>
                    </a:lnTo>
                    <a:lnTo>
                      <a:pt x="16503902" y="476268"/>
                    </a:lnTo>
                    <a:lnTo>
                      <a:pt x="16496100" y="476268"/>
                    </a:lnTo>
                    <a:lnTo>
                      <a:pt x="238259" y="476268"/>
                    </a:lnTo>
                    <a:lnTo>
                      <a:pt x="230457" y="476268"/>
                    </a:lnTo>
                    <a:lnTo>
                      <a:pt x="222673" y="475887"/>
                    </a:lnTo>
                    <a:lnTo>
                      <a:pt x="214909" y="475125"/>
                    </a:lnTo>
                    <a:lnTo>
                      <a:pt x="207136" y="474354"/>
                    </a:lnTo>
                    <a:lnTo>
                      <a:pt x="199429" y="473211"/>
                    </a:lnTo>
                    <a:lnTo>
                      <a:pt x="191779" y="471688"/>
                    </a:lnTo>
                    <a:lnTo>
                      <a:pt x="184119" y="470174"/>
                    </a:lnTo>
                    <a:lnTo>
                      <a:pt x="176565" y="468279"/>
                    </a:lnTo>
                    <a:lnTo>
                      <a:pt x="169096" y="466013"/>
                    </a:lnTo>
                    <a:lnTo>
                      <a:pt x="161627" y="463747"/>
                    </a:lnTo>
                    <a:lnTo>
                      <a:pt x="154292" y="461128"/>
                    </a:lnTo>
                    <a:lnTo>
                      <a:pt x="147080" y="458139"/>
                    </a:lnTo>
                    <a:lnTo>
                      <a:pt x="139868" y="455158"/>
                    </a:lnTo>
                    <a:lnTo>
                      <a:pt x="105887" y="436134"/>
                    </a:lnTo>
                    <a:lnTo>
                      <a:pt x="99400" y="431802"/>
                    </a:lnTo>
                    <a:lnTo>
                      <a:pt x="93141" y="427165"/>
                    </a:lnTo>
                    <a:lnTo>
                      <a:pt x="87110" y="422214"/>
                    </a:lnTo>
                    <a:lnTo>
                      <a:pt x="81080" y="417263"/>
                    </a:lnTo>
                    <a:lnTo>
                      <a:pt x="54082" y="389203"/>
                    </a:lnTo>
                    <a:lnTo>
                      <a:pt x="49128" y="383175"/>
                    </a:lnTo>
                    <a:lnTo>
                      <a:pt x="28131" y="350393"/>
                    </a:lnTo>
                    <a:lnTo>
                      <a:pt x="18138" y="329264"/>
                    </a:lnTo>
                    <a:lnTo>
                      <a:pt x="15147" y="322057"/>
                    </a:lnTo>
                    <a:lnTo>
                      <a:pt x="12527" y="314725"/>
                    </a:lnTo>
                    <a:lnTo>
                      <a:pt x="10260" y="307260"/>
                    </a:lnTo>
                    <a:lnTo>
                      <a:pt x="7992" y="299795"/>
                    </a:lnTo>
                    <a:lnTo>
                      <a:pt x="6096" y="292245"/>
                    </a:lnTo>
                    <a:lnTo>
                      <a:pt x="4582" y="284589"/>
                    </a:lnTo>
                    <a:lnTo>
                      <a:pt x="3058" y="276943"/>
                    </a:lnTo>
                    <a:lnTo>
                      <a:pt x="1914" y="269241"/>
                    </a:lnTo>
                    <a:lnTo>
                      <a:pt x="1143" y="261471"/>
                    </a:lnTo>
                    <a:lnTo>
                      <a:pt x="381" y="253711"/>
                    </a:lnTo>
                    <a:lnTo>
                      <a:pt x="0" y="245932"/>
                    </a:lnTo>
                    <a:lnTo>
                      <a:pt x="0" y="238134"/>
                    </a:lnTo>
                    <a:lnTo>
                      <a:pt x="0" y="230335"/>
                    </a:lnTo>
                    <a:lnTo>
                      <a:pt x="4582" y="191678"/>
                    </a:lnTo>
                    <a:lnTo>
                      <a:pt x="6096" y="184023"/>
                    </a:lnTo>
                    <a:lnTo>
                      <a:pt x="7992" y="176472"/>
                    </a:lnTo>
                    <a:lnTo>
                      <a:pt x="10260" y="169007"/>
                    </a:lnTo>
                    <a:lnTo>
                      <a:pt x="12527" y="161542"/>
                    </a:lnTo>
                    <a:lnTo>
                      <a:pt x="15147" y="154211"/>
                    </a:lnTo>
                    <a:lnTo>
                      <a:pt x="18138" y="147003"/>
                    </a:lnTo>
                    <a:lnTo>
                      <a:pt x="21120" y="139795"/>
                    </a:lnTo>
                    <a:lnTo>
                      <a:pt x="40154" y="105832"/>
                    </a:lnTo>
                    <a:lnTo>
                      <a:pt x="54082" y="87065"/>
                    </a:lnTo>
                    <a:lnTo>
                      <a:pt x="59036" y="81037"/>
                    </a:lnTo>
                    <a:lnTo>
                      <a:pt x="64266" y="75258"/>
                    </a:lnTo>
                    <a:lnTo>
                      <a:pt x="69782" y="69745"/>
                    </a:lnTo>
                    <a:lnTo>
                      <a:pt x="75297" y="64232"/>
                    </a:lnTo>
                    <a:lnTo>
                      <a:pt x="81080" y="59005"/>
                    </a:lnTo>
                    <a:lnTo>
                      <a:pt x="87110" y="54053"/>
                    </a:lnTo>
                    <a:lnTo>
                      <a:pt x="93141" y="49102"/>
                    </a:lnTo>
                    <a:lnTo>
                      <a:pt x="99400" y="44465"/>
                    </a:lnTo>
                    <a:lnTo>
                      <a:pt x="105887" y="40133"/>
                    </a:lnTo>
                    <a:lnTo>
                      <a:pt x="112375" y="35801"/>
                    </a:lnTo>
                    <a:lnTo>
                      <a:pt x="147080" y="18129"/>
                    </a:lnTo>
                    <a:lnTo>
                      <a:pt x="154292" y="15139"/>
                    </a:lnTo>
                    <a:lnTo>
                      <a:pt x="161627" y="12520"/>
                    </a:lnTo>
                    <a:lnTo>
                      <a:pt x="169096" y="10254"/>
                    </a:lnTo>
                    <a:lnTo>
                      <a:pt x="176565" y="7988"/>
                    </a:lnTo>
                    <a:lnTo>
                      <a:pt x="184119" y="6093"/>
                    </a:lnTo>
                    <a:lnTo>
                      <a:pt x="191779" y="4579"/>
                    </a:lnTo>
                    <a:lnTo>
                      <a:pt x="199429" y="3056"/>
                    </a:lnTo>
                    <a:lnTo>
                      <a:pt x="207136" y="1913"/>
                    </a:lnTo>
                    <a:lnTo>
                      <a:pt x="214909" y="1142"/>
                    </a:lnTo>
                    <a:lnTo>
                      <a:pt x="222673" y="380"/>
                    </a:lnTo>
                    <a:lnTo>
                      <a:pt x="230457" y="0"/>
                    </a:lnTo>
                    <a:lnTo>
                      <a:pt x="238259" y="0"/>
                    </a:lnTo>
                    <a:close/>
                  </a:path>
                </a:pathLst>
              </a:custGeom>
              <a:noFill/>
              <a:ln cap="flat" cmpd="sng" w="228600">
                <a:solidFill>
                  <a:schemeClr val="lt2"/>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66" name="Google Shape;5466;p387"/>
              <p:cNvSpPr txBox="1"/>
              <p:nvPr/>
            </p:nvSpPr>
            <p:spPr>
              <a:xfrm>
                <a:off x="865112" y="8938912"/>
                <a:ext cx="18375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FAST FEEDBACK</a:t>
                </a:r>
                <a:endParaRPr sz="800">
                  <a:solidFill>
                    <a:schemeClr val="dk1"/>
                  </a:solidFill>
                  <a:latin typeface="DM Mono Medium"/>
                  <a:ea typeface="DM Mono Medium"/>
                  <a:cs typeface="DM Mono Medium"/>
                  <a:sym typeface="DM Mono Medium"/>
                </a:endParaRPr>
              </a:p>
            </p:txBody>
          </p:sp>
          <p:sp>
            <p:nvSpPr>
              <p:cNvPr id="5467" name="Google Shape;5467;p387"/>
              <p:cNvSpPr txBox="1"/>
              <p:nvPr/>
            </p:nvSpPr>
            <p:spPr>
              <a:xfrm>
                <a:off x="4466639" y="8938905"/>
                <a:ext cx="16956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STABLE BUILD</a:t>
                </a:r>
                <a:endParaRPr sz="800">
                  <a:solidFill>
                    <a:schemeClr val="dk1"/>
                  </a:solidFill>
                  <a:latin typeface="DM Mono Medium"/>
                  <a:ea typeface="DM Mono Medium"/>
                  <a:cs typeface="DM Mono Medium"/>
                  <a:sym typeface="DM Mono Medium"/>
                </a:endParaRPr>
              </a:p>
            </p:txBody>
          </p:sp>
          <p:sp>
            <p:nvSpPr>
              <p:cNvPr id="5468" name="Google Shape;5468;p387"/>
              <p:cNvSpPr txBox="1"/>
              <p:nvPr/>
            </p:nvSpPr>
            <p:spPr>
              <a:xfrm>
                <a:off x="7348645" y="8938905"/>
                <a:ext cx="28194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VERIFY FUNCTIONALITY</a:t>
                </a:r>
                <a:endParaRPr sz="800">
                  <a:solidFill>
                    <a:schemeClr val="dk1"/>
                  </a:solidFill>
                  <a:latin typeface="DM Mono Medium"/>
                  <a:ea typeface="DM Mono Medium"/>
                  <a:cs typeface="DM Mono Medium"/>
                  <a:sym typeface="DM Mono Medium"/>
                </a:endParaRPr>
              </a:p>
            </p:txBody>
          </p:sp>
          <p:sp>
            <p:nvSpPr>
              <p:cNvPr id="5469" name="Google Shape;5469;p387"/>
              <p:cNvSpPr txBox="1"/>
              <p:nvPr/>
            </p:nvSpPr>
            <p:spPr>
              <a:xfrm>
                <a:off x="11109040" y="8938905"/>
                <a:ext cx="2229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READY TO DEPLOY</a:t>
                </a:r>
                <a:endParaRPr sz="800">
                  <a:solidFill>
                    <a:schemeClr val="dk1"/>
                  </a:solidFill>
                  <a:latin typeface="DM Mono Medium"/>
                  <a:ea typeface="DM Mono Medium"/>
                  <a:cs typeface="DM Mono Medium"/>
                  <a:sym typeface="DM Mono Medium"/>
                </a:endParaRPr>
              </a:p>
            </p:txBody>
          </p:sp>
          <p:sp>
            <p:nvSpPr>
              <p:cNvPr id="5470" name="Google Shape;5470;p387"/>
              <p:cNvSpPr txBox="1"/>
              <p:nvPr/>
            </p:nvSpPr>
            <p:spPr>
              <a:xfrm>
                <a:off x="15426004" y="8938905"/>
                <a:ext cx="1362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FEEDBACK</a:t>
                </a:r>
                <a:endParaRPr sz="800">
                  <a:solidFill>
                    <a:schemeClr val="dk1"/>
                  </a:solidFill>
                  <a:latin typeface="DM Mono Medium"/>
                  <a:ea typeface="DM Mono Medium"/>
                  <a:cs typeface="DM Mono Medium"/>
                  <a:sym typeface="DM Mono Medium"/>
                </a:endParaRPr>
              </a:p>
            </p:txBody>
          </p:sp>
          <p:sp>
            <p:nvSpPr>
              <p:cNvPr id="5471" name="Google Shape;5471;p387"/>
              <p:cNvSpPr/>
              <p:nvPr/>
            </p:nvSpPr>
            <p:spPr>
              <a:xfrm>
                <a:off x="3700809" y="8955928"/>
                <a:ext cx="185118"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472" name="Google Shape;5472;p387"/>
            <p:cNvSpPr/>
            <p:nvPr/>
          </p:nvSpPr>
          <p:spPr>
            <a:xfrm>
              <a:off x="711160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73" name="Google Shape;5473;p387"/>
            <p:cNvSpPr/>
            <p:nvPr/>
          </p:nvSpPr>
          <p:spPr>
            <a:xfrm rot="10800000">
              <a:off x="5034978"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74" name="Google Shape;5474;p387"/>
            <p:cNvSpPr/>
            <p:nvPr/>
          </p:nvSpPr>
          <p:spPr>
            <a:xfrm>
              <a:off x="108829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75" name="Google Shape;5475;p387"/>
            <p:cNvSpPr/>
            <p:nvPr/>
          </p:nvSpPr>
          <p:spPr>
            <a:xfrm>
              <a:off x="145250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76" name="Google Shape;5476;p387"/>
            <p:cNvSpPr/>
            <p:nvPr/>
          </p:nvSpPr>
          <p:spPr>
            <a:xfrm rot="10800000">
              <a:off x="9073465"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477" name="Google Shape;5477;p387"/>
            <p:cNvSpPr/>
            <p:nvPr/>
          </p:nvSpPr>
          <p:spPr>
            <a:xfrm rot="10800000">
              <a:off x="13111953"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478" name="Google Shape;5478;p387"/>
          <p:cNvSpPr txBox="1"/>
          <p:nvPr/>
        </p:nvSpPr>
        <p:spPr>
          <a:xfrm>
            <a:off x="446588" y="4436796"/>
            <a:ext cx="13812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TESTING NEEDS </a:t>
            </a:r>
            <a:endParaRPr sz="700">
              <a:solidFill>
                <a:schemeClr val="dk1"/>
              </a:solidFill>
              <a:latin typeface="DM Mono Medium"/>
              <a:ea typeface="DM Mono Medium"/>
              <a:cs typeface="DM Mono Medium"/>
              <a:sym typeface="DM Mono Medium"/>
            </a:endParaRPr>
          </a:p>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ACROSS PERSONAS</a:t>
            </a:r>
            <a:r>
              <a:rPr lang="en" sz="700">
                <a:solidFill>
                  <a:schemeClr val="dk1"/>
                </a:solidFill>
                <a:latin typeface="DM Mono Medium"/>
                <a:ea typeface="DM Mono Medium"/>
                <a:cs typeface="DM Mono Medium"/>
                <a:sym typeface="DM Mono Medium"/>
              </a:rPr>
              <a:t> </a:t>
            </a:r>
            <a:endParaRPr sz="700">
              <a:solidFill>
                <a:schemeClr val="dk1"/>
              </a:solidFill>
              <a:latin typeface="DM Mono Medium"/>
              <a:ea typeface="DM Mono Medium"/>
              <a:cs typeface="DM Mono Medium"/>
              <a:sym typeface="DM Mono Medium"/>
            </a:endParaRPr>
          </a:p>
        </p:txBody>
      </p:sp>
      <p:grpSp>
        <p:nvGrpSpPr>
          <p:cNvPr id="5479" name="Google Shape;5479;p387"/>
          <p:cNvGrpSpPr/>
          <p:nvPr/>
        </p:nvGrpSpPr>
        <p:grpSpPr>
          <a:xfrm>
            <a:off x="1731530" y="4414467"/>
            <a:ext cx="917120" cy="290956"/>
            <a:chOff x="12311635" y="7719458"/>
            <a:chExt cx="1834239" cy="581913"/>
          </a:xfrm>
        </p:grpSpPr>
        <p:sp>
          <p:nvSpPr>
            <p:cNvPr id="5480" name="Google Shape;5480;p387"/>
            <p:cNvSpPr txBox="1"/>
            <p:nvPr/>
          </p:nvSpPr>
          <p:spPr>
            <a:xfrm>
              <a:off x="12985175" y="7887273"/>
              <a:ext cx="11607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Developers</a:t>
              </a:r>
              <a:endParaRPr sz="800">
                <a:solidFill>
                  <a:srgbClr val="474C55"/>
                </a:solidFill>
                <a:latin typeface="DM Sans Medium"/>
                <a:ea typeface="DM Sans Medium"/>
                <a:cs typeface="DM Sans Medium"/>
                <a:sym typeface="DM Sans Medium"/>
              </a:endParaRPr>
            </a:p>
          </p:txBody>
        </p:sp>
        <p:grpSp>
          <p:nvGrpSpPr>
            <p:cNvPr id="5481" name="Google Shape;5481;p387"/>
            <p:cNvGrpSpPr/>
            <p:nvPr/>
          </p:nvGrpSpPr>
          <p:grpSpPr>
            <a:xfrm rot="-2700000">
              <a:off x="12396854" y="7804677"/>
              <a:ext cx="411474" cy="411474"/>
              <a:chOff x="1193200" y="238125"/>
              <a:chExt cx="5158800" cy="5158800"/>
            </a:xfrm>
          </p:grpSpPr>
          <p:sp>
            <p:nvSpPr>
              <p:cNvPr id="5482" name="Google Shape;5482;p387"/>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3" name="Google Shape;5483;p387"/>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5484" name="Google Shape;5484;p387"/>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5485" name="Google Shape;5485;p387"/>
          <p:cNvGrpSpPr/>
          <p:nvPr/>
        </p:nvGrpSpPr>
        <p:grpSpPr>
          <a:xfrm>
            <a:off x="6406626" y="4457028"/>
            <a:ext cx="1120585" cy="205836"/>
            <a:chOff x="4883205" y="7804578"/>
            <a:chExt cx="2241171" cy="411672"/>
          </a:xfrm>
        </p:grpSpPr>
        <p:grpSp>
          <p:nvGrpSpPr>
            <p:cNvPr id="5486" name="Google Shape;5486;p387"/>
            <p:cNvGrpSpPr/>
            <p:nvPr/>
          </p:nvGrpSpPr>
          <p:grpSpPr>
            <a:xfrm>
              <a:off x="4883205" y="7804578"/>
              <a:ext cx="411672" cy="411672"/>
              <a:chOff x="1190625" y="253600"/>
              <a:chExt cx="5158800" cy="5158800"/>
            </a:xfrm>
          </p:grpSpPr>
          <p:sp>
            <p:nvSpPr>
              <p:cNvPr id="5487" name="Google Shape;5487;p387"/>
              <p:cNvSpPr/>
              <p:nvPr/>
            </p:nvSpPr>
            <p:spPr>
              <a:xfrm flipH="1">
                <a:off x="37700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8" name="Google Shape;5488;p387"/>
              <p:cNvSpPr/>
              <p:nvPr/>
            </p:nvSpPr>
            <p:spPr>
              <a:xfrm flipH="1">
                <a:off x="4414875"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9" name="Google Shape;5489;p387"/>
              <p:cNvSpPr/>
              <p:nvPr/>
            </p:nvSpPr>
            <p:spPr>
              <a:xfrm flipH="1">
                <a:off x="1190625"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0" name="Google Shape;5490;p387"/>
              <p:cNvSpPr/>
              <p:nvPr/>
            </p:nvSpPr>
            <p:spPr>
              <a:xfrm flipH="1">
                <a:off x="1835475"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91" name="Google Shape;5491;p387"/>
            <p:cNvSpPr txBox="1"/>
            <p:nvPr/>
          </p:nvSpPr>
          <p:spPr>
            <a:xfrm>
              <a:off x="5458176" y="7887264"/>
              <a:ext cx="1666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Extended Teams</a:t>
              </a:r>
              <a:endParaRPr sz="800">
                <a:solidFill>
                  <a:srgbClr val="474C55"/>
                </a:solidFill>
                <a:latin typeface="DM Sans Medium"/>
                <a:ea typeface="DM Sans Medium"/>
                <a:cs typeface="DM Sans Medium"/>
                <a:sym typeface="DM Sans Medium"/>
              </a:endParaRPr>
            </a:p>
          </p:txBody>
        </p:sp>
      </p:grpSp>
      <p:grpSp>
        <p:nvGrpSpPr>
          <p:cNvPr id="5492" name="Google Shape;5492;p387"/>
          <p:cNvGrpSpPr/>
          <p:nvPr/>
        </p:nvGrpSpPr>
        <p:grpSpPr>
          <a:xfrm>
            <a:off x="5044199" y="4482757"/>
            <a:ext cx="935748" cy="154378"/>
            <a:chOff x="7382930" y="7856036"/>
            <a:chExt cx="1871497" cy="308756"/>
          </a:xfrm>
        </p:grpSpPr>
        <p:grpSp>
          <p:nvGrpSpPr>
            <p:cNvPr id="5493" name="Google Shape;5493;p387"/>
            <p:cNvGrpSpPr/>
            <p:nvPr/>
          </p:nvGrpSpPr>
          <p:grpSpPr>
            <a:xfrm>
              <a:off x="7382930" y="7856036"/>
              <a:ext cx="411672" cy="308756"/>
              <a:chOff x="1190625" y="882950"/>
              <a:chExt cx="5158800" cy="3869125"/>
            </a:xfrm>
          </p:grpSpPr>
          <p:sp>
            <p:nvSpPr>
              <p:cNvPr id="5494" name="Google Shape;5494;p387"/>
              <p:cNvSpPr/>
              <p:nvPr/>
            </p:nvSpPr>
            <p:spPr>
              <a:xfrm>
                <a:off x="4414850" y="882950"/>
                <a:ext cx="1934575" cy="3869125"/>
              </a:xfrm>
              <a:custGeom>
                <a:rect b="b" l="l" r="r" t="t"/>
                <a:pathLst>
                  <a:path extrusionOk="0" h="154765" w="77383">
                    <a:moveTo>
                      <a:pt x="1" y="1"/>
                    </a:moveTo>
                    <a:lnTo>
                      <a:pt x="1" y="51589"/>
                    </a:lnTo>
                    <a:cubicBezTo>
                      <a:pt x="14239" y="51589"/>
                      <a:pt x="25795" y="63248"/>
                      <a:pt x="25795" y="77383"/>
                    </a:cubicBezTo>
                    <a:cubicBezTo>
                      <a:pt x="25795" y="91621"/>
                      <a:pt x="14239" y="103177"/>
                      <a:pt x="1" y="103177"/>
                    </a:cubicBezTo>
                    <a:lnTo>
                      <a:pt x="1" y="154765"/>
                    </a:lnTo>
                    <a:cubicBezTo>
                      <a:pt x="42715" y="154765"/>
                      <a:pt x="77383" y="120098"/>
                      <a:pt x="77383" y="77383"/>
                    </a:cubicBezTo>
                    <a:cubicBezTo>
                      <a:pt x="77383" y="34668"/>
                      <a:pt x="42715" y="1"/>
                      <a:pt x="1"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5" name="Google Shape;5495;p387"/>
              <p:cNvSpPr/>
              <p:nvPr/>
            </p:nvSpPr>
            <p:spPr>
              <a:xfrm>
                <a:off x="1190625" y="882950"/>
                <a:ext cx="1934550" cy="3869125"/>
              </a:xfrm>
              <a:custGeom>
                <a:rect b="b" l="l" r="r" t="t"/>
                <a:pathLst>
                  <a:path extrusionOk="0" h="154765" w="77382">
                    <a:moveTo>
                      <a:pt x="0" y="77383"/>
                    </a:moveTo>
                    <a:cubicBezTo>
                      <a:pt x="0" y="120098"/>
                      <a:pt x="34667" y="154765"/>
                      <a:pt x="77382" y="154765"/>
                    </a:cubicBezTo>
                    <a:lnTo>
                      <a:pt x="77382" y="103177"/>
                    </a:lnTo>
                    <a:cubicBezTo>
                      <a:pt x="63247" y="103177"/>
                      <a:pt x="51588" y="91621"/>
                      <a:pt x="51588" y="77383"/>
                    </a:cubicBezTo>
                    <a:cubicBezTo>
                      <a:pt x="51588" y="63248"/>
                      <a:pt x="63247" y="51589"/>
                      <a:pt x="77382" y="51589"/>
                    </a:cubicBezTo>
                    <a:lnTo>
                      <a:pt x="77382" y="1"/>
                    </a:lnTo>
                    <a:cubicBezTo>
                      <a:pt x="34667" y="1"/>
                      <a:pt x="0" y="34668"/>
                      <a:pt x="0" y="77383"/>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96" name="Google Shape;5496;p387"/>
            <p:cNvSpPr txBox="1"/>
            <p:nvPr/>
          </p:nvSpPr>
          <p:spPr>
            <a:xfrm>
              <a:off x="7929327" y="7887264"/>
              <a:ext cx="132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Prod Owners</a:t>
              </a:r>
              <a:endParaRPr sz="800">
                <a:solidFill>
                  <a:srgbClr val="474C55"/>
                </a:solidFill>
                <a:latin typeface="DM Sans Medium"/>
                <a:ea typeface="DM Sans Medium"/>
                <a:cs typeface="DM Sans Medium"/>
                <a:sym typeface="DM Sans Medium"/>
              </a:endParaRPr>
            </a:p>
          </p:txBody>
        </p:sp>
      </p:grpSp>
      <p:grpSp>
        <p:nvGrpSpPr>
          <p:cNvPr id="5497" name="Google Shape;5497;p387"/>
          <p:cNvGrpSpPr/>
          <p:nvPr/>
        </p:nvGrpSpPr>
        <p:grpSpPr>
          <a:xfrm>
            <a:off x="4159390" y="4457028"/>
            <a:ext cx="458130" cy="205836"/>
            <a:chOff x="9544038" y="7804578"/>
            <a:chExt cx="916259" cy="411672"/>
          </a:xfrm>
        </p:grpSpPr>
        <p:grpSp>
          <p:nvGrpSpPr>
            <p:cNvPr id="5498" name="Google Shape;5498;p387"/>
            <p:cNvGrpSpPr/>
            <p:nvPr/>
          </p:nvGrpSpPr>
          <p:grpSpPr>
            <a:xfrm>
              <a:off x="9544038" y="7804578"/>
              <a:ext cx="308756" cy="411672"/>
              <a:chOff x="1835450" y="238125"/>
              <a:chExt cx="3869125" cy="5158800"/>
            </a:xfrm>
          </p:grpSpPr>
          <p:sp>
            <p:nvSpPr>
              <p:cNvPr id="5499" name="Google Shape;5499;p387"/>
              <p:cNvSpPr/>
              <p:nvPr/>
            </p:nvSpPr>
            <p:spPr>
              <a:xfrm>
                <a:off x="1835450" y="238125"/>
                <a:ext cx="3869125" cy="3869100"/>
              </a:xfrm>
              <a:custGeom>
                <a:rect b="b" l="l" r="r" t="t"/>
                <a:pathLst>
                  <a:path extrusionOk="0" h="154764" w="154765">
                    <a:moveTo>
                      <a:pt x="154765" y="77382"/>
                    </a:moveTo>
                    <a:cubicBezTo>
                      <a:pt x="154765" y="34667"/>
                      <a:pt x="120098" y="0"/>
                      <a:pt x="77383" y="0"/>
                    </a:cubicBezTo>
                    <a:cubicBezTo>
                      <a:pt x="34668" y="0"/>
                      <a:pt x="1" y="34667"/>
                      <a:pt x="1" y="77382"/>
                    </a:cubicBezTo>
                    <a:cubicBezTo>
                      <a:pt x="1" y="120097"/>
                      <a:pt x="34668" y="154764"/>
                      <a:pt x="77383" y="154764"/>
                    </a:cubicBezTo>
                    <a:cubicBezTo>
                      <a:pt x="120098" y="154764"/>
                      <a:pt x="154765" y="120097"/>
                      <a:pt x="154765" y="77382"/>
                    </a:cubicBezTo>
                    <a:close/>
                    <a:moveTo>
                      <a:pt x="77383" y="103176"/>
                    </a:moveTo>
                    <a:cubicBezTo>
                      <a:pt x="63041" y="103176"/>
                      <a:pt x="51589" y="91723"/>
                      <a:pt x="51589" y="77382"/>
                    </a:cubicBezTo>
                    <a:cubicBezTo>
                      <a:pt x="51589" y="63040"/>
                      <a:pt x="63041" y="51588"/>
                      <a:pt x="77383" y="51588"/>
                    </a:cubicBezTo>
                    <a:cubicBezTo>
                      <a:pt x="91724" y="51588"/>
                      <a:pt x="103177" y="63040"/>
                      <a:pt x="103177" y="77382"/>
                    </a:cubicBezTo>
                    <a:cubicBezTo>
                      <a:pt x="103177" y="91723"/>
                      <a:pt x="91724" y="103176"/>
                      <a:pt x="77383" y="103176"/>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0" name="Google Shape;5500;p387"/>
              <p:cNvSpPr/>
              <p:nvPr/>
            </p:nvSpPr>
            <p:spPr>
              <a:xfrm>
                <a:off x="2480300" y="4107200"/>
                <a:ext cx="2579425" cy="1289725"/>
              </a:xfrm>
              <a:custGeom>
                <a:rect b="b" l="l" r="r" t="t"/>
                <a:pathLst>
                  <a:path extrusionOk="0" h="51589" w="103177">
                    <a:moveTo>
                      <a:pt x="51589" y="51589"/>
                    </a:moveTo>
                    <a:cubicBezTo>
                      <a:pt x="80065" y="51589"/>
                      <a:pt x="103177" y="28477"/>
                      <a:pt x="103177" y="1"/>
                    </a:cubicBezTo>
                    <a:lnTo>
                      <a:pt x="51589" y="1"/>
                    </a:lnTo>
                    <a:lnTo>
                      <a:pt x="1" y="1"/>
                    </a:lnTo>
                    <a:cubicBezTo>
                      <a:pt x="1" y="28477"/>
                      <a:pt x="23112" y="51589"/>
                      <a:pt x="51589" y="51589"/>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01" name="Google Shape;5501;p387"/>
            <p:cNvSpPr txBox="1"/>
            <p:nvPr/>
          </p:nvSpPr>
          <p:spPr>
            <a:xfrm>
              <a:off x="10005198" y="7887264"/>
              <a:ext cx="45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QA</a:t>
              </a:r>
              <a:endParaRPr sz="800">
                <a:solidFill>
                  <a:srgbClr val="474C55"/>
                </a:solidFill>
                <a:latin typeface="DM Sans Medium"/>
                <a:ea typeface="DM Sans Medium"/>
                <a:cs typeface="DM Sans Medium"/>
                <a:sym typeface="DM Sans Medium"/>
              </a:endParaRPr>
            </a:p>
          </p:txBody>
        </p:sp>
      </p:grpSp>
      <p:grpSp>
        <p:nvGrpSpPr>
          <p:cNvPr id="5502" name="Google Shape;5502;p387"/>
          <p:cNvGrpSpPr/>
          <p:nvPr/>
        </p:nvGrpSpPr>
        <p:grpSpPr>
          <a:xfrm>
            <a:off x="3075329" y="4457028"/>
            <a:ext cx="657382" cy="205836"/>
            <a:chOff x="10682455" y="7804578"/>
            <a:chExt cx="1314765" cy="411672"/>
          </a:xfrm>
        </p:grpSpPr>
        <p:grpSp>
          <p:nvGrpSpPr>
            <p:cNvPr id="5503" name="Google Shape;5503;p387"/>
            <p:cNvGrpSpPr/>
            <p:nvPr/>
          </p:nvGrpSpPr>
          <p:grpSpPr>
            <a:xfrm>
              <a:off x="10682455" y="7804578"/>
              <a:ext cx="411672" cy="411672"/>
              <a:chOff x="1190625" y="238125"/>
              <a:chExt cx="5158800" cy="5158800"/>
            </a:xfrm>
          </p:grpSpPr>
          <p:sp>
            <p:nvSpPr>
              <p:cNvPr id="5504" name="Google Shape;5504;p38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5" name="Google Shape;5505;p38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6" name="Google Shape;5506;p38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7" name="Google Shape;5507;p38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8" name="Google Shape;5508;p38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09" name="Google Shape;5509;p387"/>
            <p:cNvSpPr txBox="1"/>
            <p:nvPr/>
          </p:nvSpPr>
          <p:spPr>
            <a:xfrm>
              <a:off x="11257420" y="7887264"/>
              <a:ext cx="7398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SDETS</a:t>
              </a:r>
              <a:endParaRPr sz="800">
                <a:solidFill>
                  <a:srgbClr val="474C55"/>
                </a:solidFill>
                <a:latin typeface="DM Sans Medium"/>
                <a:ea typeface="DM Sans Medium"/>
                <a:cs typeface="DM Sans Medium"/>
                <a:sym typeface="DM Sans Medium"/>
              </a:endParaRPr>
            </a:p>
          </p:txBody>
        </p:sp>
      </p:grpSp>
      <p:sp>
        <p:nvSpPr>
          <p:cNvPr id="5510" name="Google Shape;5510;p387"/>
          <p:cNvSpPr txBox="1"/>
          <p:nvPr/>
        </p:nvSpPr>
        <p:spPr>
          <a:xfrm>
            <a:off x="315125" y="868732"/>
            <a:ext cx="56049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rgbClr val="363636"/>
                </a:solidFill>
                <a:latin typeface="DM Sans"/>
                <a:ea typeface="DM Sans"/>
                <a:cs typeface="DM Sans"/>
                <a:sym typeface="DM Sans"/>
              </a:rPr>
              <a:t>T</a:t>
            </a:r>
            <a:r>
              <a:rPr lang="en" sz="1300">
                <a:solidFill>
                  <a:srgbClr val="363636"/>
                </a:solidFill>
                <a:latin typeface="DM Sans"/>
                <a:ea typeface="DM Sans"/>
                <a:cs typeface="DM Sans"/>
                <a:sym typeface="DM Sans"/>
              </a:rPr>
              <a:t>est critical elements of the </a:t>
            </a:r>
            <a:r>
              <a:rPr b="1" lang="en" sz="1300">
                <a:solidFill>
                  <a:srgbClr val="228757"/>
                </a:solidFill>
                <a:latin typeface="DM Sans"/>
                <a:ea typeface="DM Sans"/>
                <a:cs typeface="DM Sans"/>
                <a:sym typeface="DM Sans"/>
              </a:rPr>
              <a:t>customer experience </a:t>
            </a:r>
            <a:endParaRPr sz="1300">
              <a:solidFill>
                <a:srgbClr val="228757"/>
              </a:solidFill>
              <a:latin typeface="DM Sans"/>
              <a:ea typeface="DM Sans"/>
              <a:cs typeface="DM Sans"/>
              <a:sym typeface="DM Sans"/>
            </a:endParaRPr>
          </a:p>
        </p:txBody>
      </p:sp>
      <p:sp>
        <p:nvSpPr>
          <p:cNvPr id="5511" name="Google Shape;5511;p387"/>
          <p:cNvSpPr txBox="1"/>
          <p:nvPr/>
        </p:nvSpPr>
        <p:spPr>
          <a:xfrm>
            <a:off x="6396612" y="1402827"/>
            <a:ext cx="1474500" cy="144900"/>
          </a:xfrm>
          <a:prstGeom prst="rect">
            <a:avLst/>
          </a:prstGeom>
          <a:noFill/>
          <a:ln>
            <a:noFill/>
          </a:ln>
        </p:spPr>
        <p:txBody>
          <a:bodyPr anchorCtr="0" anchor="t" bIns="0" lIns="0" spcFirstLastPara="1" rIns="0" wrap="square" tIns="6350">
            <a:spAutoFit/>
          </a:bodyPr>
          <a:lstStyle/>
          <a:p>
            <a:pPr indent="0" lvl="0" marL="12700" marR="0" rtl="0" algn="ctr">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RELEASE</a:t>
            </a:r>
            <a:endParaRPr sz="900">
              <a:solidFill>
                <a:srgbClr val="228757"/>
              </a:solidFill>
              <a:latin typeface="DM Mono Medium"/>
              <a:ea typeface="DM Mono Medium"/>
              <a:cs typeface="DM Mono Medium"/>
              <a:sym typeface="DM Mono Medium"/>
            </a:endParaRPr>
          </a:p>
        </p:txBody>
      </p:sp>
      <p:sp>
        <p:nvSpPr>
          <p:cNvPr id="5512" name="Google Shape;5512;p387"/>
          <p:cNvSpPr txBox="1"/>
          <p:nvPr/>
        </p:nvSpPr>
        <p:spPr>
          <a:xfrm>
            <a:off x="979835" y="1402827"/>
            <a:ext cx="729300" cy="144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DEV TEAMS</a:t>
            </a:r>
            <a:endParaRPr sz="900">
              <a:solidFill>
                <a:srgbClr val="228757"/>
              </a:solidFill>
              <a:latin typeface="DM Mono Medium"/>
              <a:ea typeface="DM Mono Medium"/>
              <a:cs typeface="DM Mono Medium"/>
              <a:sym typeface="DM Mono Medium"/>
            </a:endParaRPr>
          </a:p>
        </p:txBody>
      </p:sp>
      <p:grpSp>
        <p:nvGrpSpPr>
          <p:cNvPr id="5513" name="Google Shape;5513;p387"/>
          <p:cNvGrpSpPr/>
          <p:nvPr/>
        </p:nvGrpSpPr>
        <p:grpSpPr>
          <a:xfrm>
            <a:off x="505626" y="1288040"/>
            <a:ext cx="381235" cy="380204"/>
            <a:chOff x="1190625" y="253600"/>
            <a:chExt cx="5158800" cy="5158800"/>
          </a:xfrm>
        </p:grpSpPr>
        <p:sp>
          <p:nvSpPr>
            <p:cNvPr id="5514" name="Google Shape;5514;p387"/>
            <p:cNvSpPr/>
            <p:nvPr/>
          </p:nvSpPr>
          <p:spPr>
            <a:xfrm>
              <a:off x="11906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5" name="Google Shape;5515;p387"/>
            <p:cNvSpPr/>
            <p:nvPr/>
          </p:nvSpPr>
          <p:spPr>
            <a:xfrm>
              <a:off x="1835450"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6" name="Google Shape;5516;p387"/>
            <p:cNvSpPr/>
            <p:nvPr/>
          </p:nvSpPr>
          <p:spPr>
            <a:xfrm>
              <a:off x="3770000"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7" name="Google Shape;5517;p387"/>
            <p:cNvSpPr/>
            <p:nvPr/>
          </p:nvSpPr>
          <p:spPr>
            <a:xfrm>
              <a:off x="4414850"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18" name="Google Shape;5518;p387"/>
          <p:cNvSpPr/>
          <p:nvPr/>
        </p:nvSpPr>
        <p:spPr>
          <a:xfrm>
            <a:off x="2031684" y="1742925"/>
            <a:ext cx="1513200" cy="1980000"/>
          </a:xfrm>
          <a:prstGeom prst="roundRect">
            <a:avLst>
              <a:gd fmla="val 446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519" name="Google Shape;5519;p387"/>
          <p:cNvSpPr txBox="1"/>
          <p:nvPr/>
        </p:nvSpPr>
        <p:spPr>
          <a:xfrm>
            <a:off x="2037585" y="2257738"/>
            <a:ext cx="1495500" cy="1226400"/>
          </a:xfrm>
          <a:prstGeom prst="rect">
            <a:avLst/>
          </a:prstGeom>
          <a:noFill/>
          <a:ln>
            <a:noFill/>
          </a:ln>
        </p:spPr>
        <p:txBody>
          <a:bodyPr anchorCtr="0" anchor="t" bIns="0" lIns="0" spcFirstLastPara="1" rIns="0" wrap="square" tIns="0">
            <a:spAutoFit/>
          </a:bodyPr>
          <a:lstStyle/>
          <a:p>
            <a:pPr indent="-101600" lvl="0" marL="165100" marR="50800" rtl="0" algn="l">
              <a:lnSpc>
                <a:spcPct val="100000"/>
              </a:lnSpc>
              <a:spcBef>
                <a:spcPts val="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Achieve scalable and cost-effective testing</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Test with precision for real-world scenarios</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1900"/>
              </a:spcAft>
              <a:buClr>
                <a:srgbClr val="363636"/>
              </a:buClr>
              <a:buSzPts val="800"/>
              <a:buFont typeface="DM Sans Medium"/>
              <a:buChar char="•"/>
            </a:pPr>
            <a:r>
              <a:rPr lang="en" sz="800">
                <a:solidFill>
                  <a:srgbClr val="363636"/>
                </a:solidFill>
                <a:latin typeface="DM Sans"/>
                <a:ea typeface="DM Sans"/>
                <a:cs typeface="DM Sans"/>
                <a:sym typeface="DM Sans"/>
              </a:rPr>
              <a:t>Test up to 70% faster, and reduce CI costs</a:t>
            </a:r>
            <a:endParaRPr sz="800">
              <a:solidFill>
                <a:srgbClr val="363636"/>
              </a:solidFill>
              <a:latin typeface="DM Sans"/>
              <a:ea typeface="DM Sans"/>
              <a:cs typeface="DM Sans"/>
              <a:sym typeface="DM Sans"/>
            </a:endParaRPr>
          </a:p>
        </p:txBody>
      </p:sp>
      <p:sp>
        <p:nvSpPr>
          <p:cNvPr id="5520" name="Google Shape;5520;p387"/>
          <p:cNvSpPr/>
          <p:nvPr/>
        </p:nvSpPr>
        <p:spPr>
          <a:xfrm>
            <a:off x="2141792" y="2541051"/>
            <a:ext cx="1104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521" name="Google Shape;5521;p387"/>
          <p:cNvSpPr/>
          <p:nvPr/>
        </p:nvSpPr>
        <p:spPr>
          <a:xfrm>
            <a:off x="2141792" y="35061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522" name="Google Shape;5522;p387"/>
          <p:cNvSpPr/>
          <p:nvPr/>
        </p:nvSpPr>
        <p:spPr>
          <a:xfrm>
            <a:off x="2141792" y="30108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Real Device Cloud</a:t>
            </a:r>
            <a:endParaRPr sz="700"/>
          </a:p>
        </p:txBody>
      </p:sp>
      <p:sp>
        <p:nvSpPr>
          <p:cNvPr id="5523" name="Google Shape;5523;p387"/>
          <p:cNvSpPr/>
          <p:nvPr/>
        </p:nvSpPr>
        <p:spPr>
          <a:xfrm>
            <a:off x="3728842" y="1744419"/>
            <a:ext cx="1511700" cy="1980000"/>
          </a:xfrm>
          <a:prstGeom prst="roundRect">
            <a:avLst>
              <a:gd fmla="val 461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lang="en" sz="900">
                <a:latin typeface="Poppins SemiBold"/>
                <a:ea typeface="Poppins SemiBold"/>
                <a:cs typeface="Poppins SemiBold"/>
                <a:sym typeface="Poppins SemiBold"/>
              </a:rPr>
              <a:t> </a:t>
            </a:r>
            <a:endParaRPr sz="900">
              <a:latin typeface="Poppins SemiBold"/>
              <a:ea typeface="Poppins SemiBold"/>
              <a:cs typeface="Poppins SemiBold"/>
              <a:sym typeface="Poppins SemiBold"/>
            </a:endParaRPr>
          </a:p>
        </p:txBody>
      </p:sp>
      <p:sp>
        <p:nvSpPr>
          <p:cNvPr id="5524" name="Google Shape;5524;p387"/>
          <p:cNvSpPr txBox="1"/>
          <p:nvPr/>
        </p:nvSpPr>
        <p:spPr>
          <a:xfrm>
            <a:off x="3727251" y="2257738"/>
            <a:ext cx="1477800" cy="11235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0"/>
              </a:spcAft>
              <a:buClr>
                <a:srgbClr val="363636"/>
              </a:buClr>
              <a:buSzPts val="900"/>
              <a:buFont typeface="DM Sans Medium"/>
              <a:buChar char="•"/>
            </a:pPr>
            <a:r>
              <a:rPr lang="en" sz="800">
                <a:solidFill>
                  <a:srgbClr val="363636"/>
                </a:solidFill>
                <a:latin typeface="DM Sans"/>
                <a:ea typeface="DM Sans"/>
                <a:cs typeface="DM Sans"/>
                <a:sym typeface="DM Sans"/>
              </a:rPr>
              <a:t>Resolve test failures and errors faster with the broadest suite of diagnostic signals</a:t>
            </a:r>
            <a:endParaRPr sz="800">
              <a:solidFill>
                <a:srgbClr val="363636"/>
              </a:solidFill>
              <a:latin typeface="DM Sans"/>
              <a:ea typeface="DM Sans"/>
              <a:cs typeface="DM Sans"/>
              <a:sym typeface="DM Sans"/>
            </a:endParaRPr>
          </a:p>
          <a:p>
            <a:pPr indent="-107950" lvl="0" marL="165100" marR="50800" rtl="0" algn="l">
              <a:lnSpc>
                <a:spcPct val="100000"/>
              </a:lnSpc>
              <a:spcBef>
                <a:spcPts val="180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Get a holistic view of your test results and failure patterns</a:t>
            </a:r>
            <a:endParaRPr sz="800">
              <a:solidFill>
                <a:srgbClr val="363636"/>
              </a:solidFill>
              <a:latin typeface="DM Sans"/>
              <a:ea typeface="DM Sans"/>
              <a:cs typeface="DM Sans"/>
              <a:sym typeface="DM Sans"/>
            </a:endParaRPr>
          </a:p>
        </p:txBody>
      </p:sp>
      <p:sp>
        <p:nvSpPr>
          <p:cNvPr id="5525" name="Google Shape;5525;p387"/>
          <p:cNvSpPr/>
          <p:nvPr/>
        </p:nvSpPr>
        <p:spPr>
          <a:xfrm>
            <a:off x="3857830" y="2801303"/>
            <a:ext cx="11496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Diagnostics</a:t>
            </a:r>
            <a:endParaRPr sz="700">
              <a:solidFill>
                <a:srgbClr val="363636"/>
              </a:solidFill>
              <a:latin typeface="DM Sans"/>
              <a:ea typeface="DM Sans"/>
              <a:cs typeface="DM Sans"/>
              <a:sym typeface="DM Sans"/>
            </a:endParaRPr>
          </a:p>
        </p:txBody>
      </p:sp>
      <p:sp>
        <p:nvSpPr>
          <p:cNvPr id="5526" name="Google Shape;5526;p387"/>
          <p:cNvSpPr/>
          <p:nvPr/>
        </p:nvSpPr>
        <p:spPr>
          <a:xfrm>
            <a:off x="3857827" y="3403598"/>
            <a:ext cx="4701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Insights</a:t>
            </a:r>
            <a:endParaRPr sz="700"/>
          </a:p>
        </p:txBody>
      </p:sp>
      <p:sp>
        <p:nvSpPr>
          <p:cNvPr id="5527" name="Google Shape;5527;p387"/>
          <p:cNvSpPr/>
          <p:nvPr/>
        </p:nvSpPr>
        <p:spPr>
          <a:xfrm>
            <a:off x="5438369" y="1744419"/>
            <a:ext cx="1513200" cy="1980000"/>
          </a:xfrm>
          <a:prstGeom prst="roundRect">
            <a:avLst>
              <a:gd fmla="val 4417"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528" name="Google Shape;5528;p387"/>
          <p:cNvSpPr txBox="1"/>
          <p:nvPr/>
        </p:nvSpPr>
        <p:spPr>
          <a:xfrm>
            <a:off x="5488100" y="2257738"/>
            <a:ext cx="1332600" cy="6312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Streamline Android &amp; iOS app distribution from a single-platform and optimize beta testing</a:t>
            </a:r>
            <a:endParaRPr sz="800">
              <a:solidFill>
                <a:srgbClr val="363636"/>
              </a:solidFill>
              <a:latin typeface="DM Sans"/>
              <a:ea typeface="DM Sans"/>
              <a:cs typeface="DM Sans"/>
              <a:sym typeface="DM Sans"/>
            </a:endParaRPr>
          </a:p>
        </p:txBody>
      </p:sp>
      <p:sp>
        <p:nvSpPr>
          <p:cNvPr id="5529" name="Google Shape;5529;p387"/>
          <p:cNvSpPr/>
          <p:nvPr/>
        </p:nvSpPr>
        <p:spPr>
          <a:xfrm>
            <a:off x="5586479" y="2920876"/>
            <a:ext cx="11508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Distribution &amp; Beta Testing</a:t>
            </a:r>
            <a:endParaRPr sz="700">
              <a:solidFill>
                <a:srgbClr val="363636"/>
              </a:solidFill>
              <a:latin typeface="DM Sans"/>
              <a:ea typeface="DM Sans"/>
              <a:cs typeface="DM Sans"/>
              <a:sym typeface="DM Sans"/>
            </a:endParaRPr>
          </a:p>
        </p:txBody>
      </p:sp>
      <p:cxnSp>
        <p:nvCxnSpPr>
          <p:cNvPr id="5530" name="Google Shape;5530;p387"/>
          <p:cNvCxnSpPr/>
          <p:nvPr/>
        </p:nvCxnSpPr>
        <p:spPr>
          <a:xfrm>
            <a:off x="7133861" y="1765526"/>
            <a:ext cx="0" cy="1931400"/>
          </a:xfrm>
          <a:prstGeom prst="straightConnector1">
            <a:avLst/>
          </a:prstGeom>
          <a:noFill/>
          <a:ln cap="flat" cmpd="sng" w="19050">
            <a:solidFill>
              <a:srgbClr val="228757"/>
            </a:solidFill>
            <a:prstDash val="solid"/>
            <a:round/>
            <a:headEnd len="med" w="med" type="none"/>
            <a:tailEnd len="med" w="med" type="none"/>
          </a:ln>
        </p:spPr>
      </p:cxnSp>
      <p:sp>
        <p:nvSpPr>
          <p:cNvPr id="5531" name="Google Shape;5531;p387"/>
          <p:cNvSpPr/>
          <p:nvPr/>
        </p:nvSpPr>
        <p:spPr>
          <a:xfrm>
            <a:off x="7292814" y="1742925"/>
            <a:ext cx="1513200" cy="1980000"/>
          </a:xfrm>
          <a:prstGeom prst="roundRect">
            <a:avLst>
              <a:gd fmla="val 4918"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sz="900">
              <a:latin typeface="Poppins SemiBold"/>
              <a:ea typeface="Poppins SemiBold"/>
              <a:cs typeface="Poppins SemiBold"/>
              <a:sym typeface="Poppins SemiBold"/>
            </a:endParaRPr>
          </a:p>
        </p:txBody>
      </p:sp>
      <p:sp>
        <p:nvSpPr>
          <p:cNvPr id="5532" name="Google Shape;5532;p387"/>
          <p:cNvSpPr txBox="1"/>
          <p:nvPr/>
        </p:nvSpPr>
        <p:spPr>
          <a:xfrm>
            <a:off x="7296730" y="2257738"/>
            <a:ext cx="1499400" cy="3849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Capture, prioritize, and resolve mobile errors and crashes faster </a:t>
            </a:r>
            <a:endParaRPr sz="800">
              <a:solidFill>
                <a:srgbClr val="363636"/>
              </a:solidFill>
              <a:latin typeface="DM Sans"/>
              <a:ea typeface="DM Sans"/>
              <a:cs typeface="DM Sans"/>
              <a:sym typeface="DM Sans"/>
            </a:endParaRPr>
          </a:p>
        </p:txBody>
      </p:sp>
      <p:sp>
        <p:nvSpPr>
          <p:cNvPr id="5533" name="Google Shape;5533;p387"/>
          <p:cNvSpPr/>
          <p:nvPr/>
        </p:nvSpPr>
        <p:spPr>
          <a:xfrm>
            <a:off x="7395255" y="2706238"/>
            <a:ext cx="9216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Error Monitoring &amp; Reporting</a:t>
            </a:r>
            <a:endParaRPr sz="700">
              <a:solidFill>
                <a:srgbClr val="363636"/>
              </a:solidFill>
              <a:highlight>
                <a:srgbClr val="FFCD48"/>
              </a:highlight>
              <a:latin typeface="DM Sans"/>
              <a:ea typeface="DM Sans"/>
              <a:cs typeface="DM Sans"/>
              <a:sym typeface="DM Sans"/>
            </a:endParaRPr>
          </a:p>
        </p:txBody>
      </p:sp>
      <p:sp>
        <p:nvSpPr>
          <p:cNvPr id="5534" name="Google Shape;5534;p387"/>
          <p:cNvSpPr/>
          <p:nvPr/>
        </p:nvSpPr>
        <p:spPr>
          <a:xfrm>
            <a:off x="319607" y="1742925"/>
            <a:ext cx="1497300" cy="1980000"/>
          </a:xfrm>
          <a:prstGeom prst="roundRect">
            <a:avLst>
              <a:gd fmla="val 4314"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535" name="Google Shape;5535;p387"/>
          <p:cNvSpPr txBox="1"/>
          <p:nvPr/>
        </p:nvSpPr>
        <p:spPr>
          <a:xfrm>
            <a:off x="335837" y="2257738"/>
            <a:ext cx="1554300" cy="246300"/>
          </a:xfrm>
          <a:prstGeom prst="rect">
            <a:avLst/>
          </a:prstGeom>
          <a:noFill/>
          <a:ln>
            <a:noFill/>
          </a:ln>
        </p:spPr>
        <p:txBody>
          <a:bodyPr anchorCtr="0" anchor="t" bIns="0" lIns="0" spcFirstLastPara="1" rIns="0" wrap="square" tIns="0">
            <a:spAutoFit/>
          </a:bodyPr>
          <a:lstStyle/>
          <a:p>
            <a:pPr indent="-82550" lvl="0" marL="165100" marR="50800" rtl="0" algn="l">
              <a:lnSpc>
                <a:spcPct val="100000"/>
              </a:lnSpc>
              <a:spcBef>
                <a:spcPts val="500"/>
              </a:spcBef>
              <a:spcAft>
                <a:spcPts val="500"/>
              </a:spcAft>
              <a:buClr>
                <a:srgbClr val="363636"/>
              </a:buClr>
              <a:buSzPts val="500"/>
              <a:buFont typeface="DM Sans Medium"/>
              <a:buChar char="●"/>
            </a:pPr>
            <a:r>
              <a:rPr lang="en" sz="800">
                <a:solidFill>
                  <a:srgbClr val="363636"/>
                </a:solidFill>
                <a:latin typeface="DM Sans"/>
                <a:ea typeface="DM Sans"/>
                <a:cs typeface="DM Sans"/>
                <a:sym typeface="DM Sans"/>
              </a:rPr>
              <a:t>Reduce build times—get faster feedback on code</a:t>
            </a:r>
            <a:endParaRPr b="1" sz="700">
              <a:solidFill>
                <a:srgbClr val="363636"/>
              </a:solidFill>
              <a:latin typeface="DM Sans"/>
              <a:ea typeface="DM Sans"/>
              <a:cs typeface="DM Sans"/>
              <a:sym typeface="DM Sans"/>
            </a:endParaRPr>
          </a:p>
        </p:txBody>
      </p:sp>
      <p:sp>
        <p:nvSpPr>
          <p:cNvPr id="5536" name="Google Shape;5536;p387"/>
          <p:cNvSpPr/>
          <p:nvPr/>
        </p:nvSpPr>
        <p:spPr>
          <a:xfrm>
            <a:off x="440603" y="2751689"/>
            <a:ext cx="9513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537" name="Google Shape;5537;p387"/>
          <p:cNvSpPr/>
          <p:nvPr/>
        </p:nvSpPr>
        <p:spPr>
          <a:xfrm>
            <a:off x="440603" y="2541051"/>
            <a:ext cx="1092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538" name="Google Shape;5538;p387"/>
          <p:cNvSpPr txBox="1"/>
          <p:nvPr/>
        </p:nvSpPr>
        <p:spPr>
          <a:xfrm>
            <a:off x="220846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TEST</a:t>
            </a:r>
            <a:endParaRPr sz="900">
              <a:solidFill>
                <a:schemeClr val="dk1"/>
              </a:solidFill>
              <a:latin typeface="Poppins SemiBold"/>
              <a:ea typeface="Poppins SemiBold"/>
              <a:cs typeface="Poppins SemiBold"/>
              <a:sym typeface="Poppins SemiBold"/>
            </a:endParaRPr>
          </a:p>
        </p:txBody>
      </p:sp>
      <p:grpSp>
        <p:nvGrpSpPr>
          <p:cNvPr id="5539" name="Google Shape;5539;p387"/>
          <p:cNvGrpSpPr/>
          <p:nvPr/>
        </p:nvGrpSpPr>
        <p:grpSpPr>
          <a:xfrm>
            <a:off x="3163775" y="1876855"/>
            <a:ext cx="224408" cy="208416"/>
            <a:chOff x="1190625" y="238125"/>
            <a:chExt cx="5158800" cy="5158800"/>
          </a:xfrm>
        </p:grpSpPr>
        <p:sp>
          <p:nvSpPr>
            <p:cNvPr id="5540" name="Google Shape;5540;p387"/>
            <p:cNvSpPr/>
            <p:nvPr/>
          </p:nvSpPr>
          <p:spPr>
            <a:xfrm>
              <a:off x="3125150" y="238125"/>
              <a:ext cx="3224275" cy="3869100"/>
            </a:xfrm>
            <a:custGeom>
              <a:rect b="b" l="l" r="r" t="t"/>
              <a:pathLst>
                <a:path extrusionOk="0" h="154764" w="128971">
                  <a:moveTo>
                    <a:pt x="77383" y="0"/>
                  </a:moveTo>
                  <a:lnTo>
                    <a:pt x="51589" y="51588"/>
                  </a:lnTo>
                  <a:lnTo>
                    <a:pt x="25795" y="103176"/>
                  </a:lnTo>
                  <a:lnTo>
                    <a:pt x="1" y="154764"/>
                  </a:lnTo>
                  <a:lnTo>
                    <a:pt x="51589" y="154764"/>
                  </a:lnTo>
                  <a:lnTo>
                    <a:pt x="77383" y="103176"/>
                  </a:lnTo>
                  <a:lnTo>
                    <a:pt x="103177" y="51588"/>
                  </a:lnTo>
                  <a:lnTo>
                    <a:pt x="128971"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1" name="Google Shape;5541;p387"/>
            <p:cNvSpPr/>
            <p:nvPr/>
          </p:nvSpPr>
          <p:spPr>
            <a:xfrm>
              <a:off x="1190625" y="2817500"/>
              <a:ext cx="2579400" cy="2579425"/>
            </a:xfrm>
            <a:custGeom>
              <a:rect b="b" l="l" r="r" t="t"/>
              <a:pathLst>
                <a:path extrusionOk="0" h="103177" w="103176">
                  <a:moveTo>
                    <a:pt x="0" y="1"/>
                  </a:moveTo>
                  <a:lnTo>
                    <a:pt x="25794" y="51589"/>
                  </a:lnTo>
                  <a:lnTo>
                    <a:pt x="51588" y="103177"/>
                  </a:lnTo>
                  <a:lnTo>
                    <a:pt x="103176" y="103177"/>
                  </a:lnTo>
                  <a:lnTo>
                    <a:pt x="77382"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42" name="Google Shape;5542;p387"/>
          <p:cNvSpPr txBox="1"/>
          <p:nvPr/>
        </p:nvSpPr>
        <p:spPr>
          <a:xfrm>
            <a:off x="3909042"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DEBUG</a:t>
            </a:r>
            <a:endParaRPr sz="900">
              <a:solidFill>
                <a:schemeClr val="dk1"/>
              </a:solidFill>
              <a:latin typeface="Poppins SemiBold"/>
              <a:ea typeface="Poppins SemiBold"/>
              <a:cs typeface="Poppins SemiBold"/>
              <a:sym typeface="Poppins SemiBold"/>
            </a:endParaRPr>
          </a:p>
        </p:txBody>
      </p:sp>
      <p:grpSp>
        <p:nvGrpSpPr>
          <p:cNvPr id="5543" name="Google Shape;5543;p387"/>
          <p:cNvGrpSpPr/>
          <p:nvPr/>
        </p:nvGrpSpPr>
        <p:grpSpPr>
          <a:xfrm>
            <a:off x="4852049" y="1876854"/>
            <a:ext cx="224408" cy="208416"/>
            <a:chOff x="1190625" y="238125"/>
            <a:chExt cx="5158800" cy="5158800"/>
          </a:xfrm>
        </p:grpSpPr>
        <p:sp>
          <p:nvSpPr>
            <p:cNvPr id="5544" name="Google Shape;5544;p387"/>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5" name="Google Shape;5545;p387"/>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6" name="Google Shape;5546;p387"/>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7" name="Google Shape;5547;p387"/>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48" name="Google Shape;5548;p387"/>
          <p:cNvSpPr txBox="1"/>
          <p:nvPr/>
        </p:nvSpPr>
        <p:spPr>
          <a:xfrm>
            <a:off x="560634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DEPLOY</a:t>
            </a:r>
            <a:endParaRPr sz="900">
              <a:solidFill>
                <a:schemeClr val="dk1"/>
              </a:solidFill>
              <a:latin typeface="Poppins SemiBold"/>
              <a:ea typeface="Poppins SemiBold"/>
              <a:cs typeface="Poppins SemiBold"/>
              <a:sym typeface="Poppins SemiBold"/>
            </a:endParaRPr>
          </a:p>
        </p:txBody>
      </p:sp>
      <p:grpSp>
        <p:nvGrpSpPr>
          <p:cNvPr id="5549" name="Google Shape;5549;p387"/>
          <p:cNvGrpSpPr/>
          <p:nvPr/>
        </p:nvGrpSpPr>
        <p:grpSpPr>
          <a:xfrm>
            <a:off x="6548280" y="1876855"/>
            <a:ext cx="224408" cy="208416"/>
            <a:chOff x="1190625" y="238125"/>
            <a:chExt cx="5158800" cy="5158800"/>
          </a:xfrm>
        </p:grpSpPr>
        <p:sp>
          <p:nvSpPr>
            <p:cNvPr id="5550" name="Google Shape;5550;p387"/>
            <p:cNvSpPr/>
            <p:nvPr/>
          </p:nvSpPr>
          <p:spPr>
            <a:xfrm>
              <a:off x="1190625" y="2817500"/>
              <a:ext cx="2579400" cy="2579425"/>
            </a:xfrm>
            <a:custGeom>
              <a:rect b="b" l="l" r="r" t="t"/>
              <a:pathLst>
                <a:path extrusionOk="0" h="103177" w="103176">
                  <a:moveTo>
                    <a:pt x="0" y="1"/>
                  </a:moveTo>
                  <a:lnTo>
                    <a:pt x="0" y="51589"/>
                  </a:lnTo>
                  <a:lnTo>
                    <a:pt x="0" y="103177"/>
                  </a:lnTo>
                  <a:lnTo>
                    <a:pt x="103176" y="103177"/>
                  </a:lnTo>
                  <a:lnTo>
                    <a:pt x="103176" y="51589"/>
                  </a:lnTo>
                  <a:lnTo>
                    <a:pt x="51588"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1" name="Google Shape;5551;p387"/>
            <p:cNvSpPr/>
            <p:nvPr/>
          </p:nvSpPr>
          <p:spPr>
            <a:xfrm>
              <a:off x="3770000" y="238125"/>
              <a:ext cx="2579425" cy="2579400"/>
            </a:xfrm>
            <a:custGeom>
              <a:rect b="b" l="l" r="r" t="t"/>
              <a:pathLst>
                <a:path extrusionOk="0" h="103176" w="103177">
                  <a:moveTo>
                    <a:pt x="1" y="0"/>
                  </a:moveTo>
                  <a:lnTo>
                    <a:pt x="1" y="51588"/>
                  </a:lnTo>
                  <a:lnTo>
                    <a:pt x="51589" y="51588"/>
                  </a:lnTo>
                  <a:lnTo>
                    <a:pt x="51589" y="103176"/>
                  </a:lnTo>
                  <a:lnTo>
                    <a:pt x="103177" y="103176"/>
                  </a:lnTo>
                  <a:lnTo>
                    <a:pt x="103177" y="51588"/>
                  </a:lnTo>
                  <a:lnTo>
                    <a:pt x="103177"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2" name="Google Shape;5552;p387"/>
            <p:cNvSpPr/>
            <p:nvPr/>
          </p:nvSpPr>
          <p:spPr>
            <a:xfrm>
              <a:off x="3125150" y="2172650"/>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53" name="Google Shape;5553;p387"/>
          <p:cNvSpPr txBox="1"/>
          <p:nvPr/>
        </p:nvSpPr>
        <p:spPr>
          <a:xfrm>
            <a:off x="7493043"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OPERATE</a:t>
            </a:r>
            <a:endParaRPr sz="900">
              <a:solidFill>
                <a:schemeClr val="dk1"/>
              </a:solidFill>
              <a:latin typeface="Poppins SemiBold"/>
              <a:ea typeface="Poppins SemiBold"/>
              <a:cs typeface="Poppins SemiBold"/>
              <a:sym typeface="Poppins SemiBold"/>
            </a:endParaRPr>
          </a:p>
        </p:txBody>
      </p:sp>
      <p:grpSp>
        <p:nvGrpSpPr>
          <p:cNvPr id="5554" name="Google Shape;5554;p387"/>
          <p:cNvGrpSpPr/>
          <p:nvPr/>
        </p:nvGrpSpPr>
        <p:grpSpPr>
          <a:xfrm>
            <a:off x="8461080" y="1855626"/>
            <a:ext cx="219765" cy="190360"/>
            <a:chOff x="1195775" y="243275"/>
            <a:chExt cx="5158800" cy="5158800"/>
          </a:xfrm>
        </p:grpSpPr>
        <p:sp>
          <p:nvSpPr>
            <p:cNvPr id="5555" name="Google Shape;5555;p387"/>
            <p:cNvSpPr/>
            <p:nvPr/>
          </p:nvSpPr>
          <p:spPr>
            <a:xfrm>
              <a:off x="3775175" y="243275"/>
              <a:ext cx="2579400" cy="2579425"/>
            </a:xfrm>
            <a:custGeom>
              <a:rect b="b" l="l" r="r" t="t"/>
              <a:pathLst>
                <a:path extrusionOk="0" h="103177" w="103176">
                  <a:moveTo>
                    <a:pt x="51588" y="103176"/>
                  </a:moveTo>
                  <a:cubicBezTo>
                    <a:pt x="51588" y="74596"/>
                    <a:pt x="28477" y="51588"/>
                    <a:pt x="0" y="51588"/>
                  </a:cubicBezTo>
                  <a:lnTo>
                    <a:pt x="0" y="0"/>
                  </a:lnTo>
                  <a:cubicBezTo>
                    <a:pt x="56953" y="0"/>
                    <a:pt x="103176" y="46120"/>
                    <a:pt x="103176" y="103176"/>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6" name="Google Shape;5556;p387"/>
            <p:cNvSpPr/>
            <p:nvPr/>
          </p:nvSpPr>
          <p:spPr>
            <a:xfrm>
              <a:off x="1195775" y="243275"/>
              <a:ext cx="2579425" cy="2579425"/>
            </a:xfrm>
            <a:custGeom>
              <a:rect b="b" l="l" r="r" t="t"/>
              <a:pathLst>
                <a:path extrusionOk="0" h="103177" w="103177">
                  <a:moveTo>
                    <a:pt x="103176" y="51588"/>
                  </a:moveTo>
                  <a:cubicBezTo>
                    <a:pt x="74596" y="51588"/>
                    <a:pt x="51588" y="74596"/>
                    <a:pt x="51588" y="103176"/>
                  </a:cubicBezTo>
                  <a:lnTo>
                    <a:pt x="0" y="103176"/>
                  </a:lnTo>
                  <a:cubicBezTo>
                    <a:pt x="0" y="46120"/>
                    <a:pt x="46120" y="0"/>
                    <a:pt x="103176"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7" name="Google Shape;5557;p387"/>
            <p:cNvSpPr/>
            <p:nvPr/>
          </p:nvSpPr>
          <p:spPr>
            <a:xfrm>
              <a:off x="3130325" y="4112375"/>
              <a:ext cx="1289725" cy="1289700"/>
            </a:xfrm>
            <a:custGeom>
              <a:rect b="b" l="l" r="r" t="t"/>
              <a:pathLst>
                <a:path extrusionOk="0" h="51588" w="51589">
                  <a:moveTo>
                    <a:pt x="25794" y="0"/>
                  </a:moveTo>
                  <a:cubicBezTo>
                    <a:pt x="11453" y="0"/>
                    <a:pt x="0" y="11453"/>
                    <a:pt x="0" y="25794"/>
                  </a:cubicBezTo>
                  <a:cubicBezTo>
                    <a:pt x="0" y="40032"/>
                    <a:pt x="11453" y="51588"/>
                    <a:pt x="25794" y="51588"/>
                  </a:cubicBezTo>
                  <a:cubicBezTo>
                    <a:pt x="40032" y="51588"/>
                    <a:pt x="51588" y="40032"/>
                    <a:pt x="51588" y="25794"/>
                  </a:cubicBezTo>
                  <a:cubicBezTo>
                    <a:pt x="51588" y="11453"/>
                    <a:pt x="40032" y="0"/>
                    <a:pt x="25794"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8" name="Google Shape;5558;p387"/>
            <p:cNvSpPr/>
            <p:nvPr/>
          </p:nvSpPr>
          <p:spPr>
            <a:xfrm>
              <a:off x="3130325" y="2128800"/>
              <a:ext cx="1297450" cy="1991325"/>
            </a:xfrm>
            <a:custGeom>
              <a:rect b="b" l="l" r="r" t="t"/>
              <a:pathLst>
                <a:path extrusionOk="0" h="79653" w="51898">
                  <a:moveTo>
                    <a:pt x="25897" y="1"/>
                  </a:moveTo>
                  <a:lnTo>
                    <a:pt x="0" y="53652"/>
                  </a:lnTo>
                  <a:lnTo>
                    <a:pt x="25897" y="79653"/>
                  </a:lnTo>
                  <a:lnTo>
                    <a:pt x="51898" y="53652"/>
                  </a:lnTo>
                  <a:lnTo>
                    <a:pt x="25897"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59" name="Google Shape;5559;p387"/>
          <p:cNvSpPr txBox="1"/>
          <p:nvPr/>
        </p:nvSpPr>
        <p:spPr>
          <a:xfrm>
            <a:off x="505662"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BUILD</a:t>
            </a:r>
            <a:endParaRPr sz="900">
              <a:solidFill>
                <a:schemeClr val="dk1"/>
              </a:solidFill>
              <a:latin typeface="Poppins SemiBold"/>
              <a:ea typeface="Poppins SemiBold"/>
              <a:cs typeface="Poppins SemiBold"/>
              <a:sym typeface="Poppins SemiBold"/>
            </a:endParaRPr>
          </a:p>
        </p:txBody>
      </p:sp>
      <p:grpSp>
        <p:nvGrpSpPr>
          <p:cNvPr id="5560" name="Google Shape;5560;p387"/>
          <p:cNvGrpSpPr/>
          <p:nvPr/>
        </p:nvGrpSpPr>
        <p:grpSpPr>
          <a:xfrm>
            <a:off x="1473902" y="1876860"/>
            <a:ext cx="224408" cy="208416"/>
            <a:chOff x="1190625" y="238125"/>
            <a:chExt cx="5158800" cy="5158800"/>
          </a:xfrm>
        </p:grpSpPr>
        <p:sp>
          <p:nvSpPr>
            <p:cNvPr id="5561" name="Google Shape;5561;p38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2" name="Google Shape;5562;p38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3" name="Google Shape;5563;p38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4" name="Google Shape;5564;p38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5" name="Google Shape;5565;p38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5566" name="Google Shape;5566;p387"/>
          <p:cNvCxnSpPr/>
          <p:nvPr/>
        </p:nvCxnSpPr>
        <p:spPr>
          <a:xfrm>
            <a:off x="2124493"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567" name="Google Shape;5567;p387"/>
          <p:cNvCxnSpPr/>
          <p:nvPr/>
        </p:nvCxnSpPr>
        <p:spPr>
          <a:xfrm>
            <a:off x="3830551"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568" name="Google Shape;5568;p387"/>
          <p:cNvCxnSpPr/>
          <p:nvPr/>
        </p:nvCxnSpPr>
        <p:spPr>
          <a:xfrm>
            <a:off x="552033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569" name="Google Shape;5569;p387"/>
          <p:cNvCxnSpPr/>
          <p:nvPr/>
        </p:nvCxnSpPr>
        <p:spPr>
          <a:xfrm>
            <a:off x="742384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570" name="Google Shape;5570;p387"/>
          <p:cNvCxnSpPr/>
          <p:nvPr/>
        </p:nvCxnSpPr>
        <p:spPr>
          <a:xfrm>
            <a:off x="439476" y="2148575"/>
            <a:ext cx="1300500" cy="9600"/>
          </a:xfrm>
          <a:prstGeom prst="straightConnector1">
            <a:avLst/>
          </a:prstGeom>
          <a:noFill/>
          <a:ln cap="flat" cmpd="sng" w="9525">
            <a:solidFill>
              <a:schemeClr val="dk2"/>
            </a:solidFill>
            <a:prstDash val="solid"/>
            <a:round/>
            <a:headEnd len="sm" w="sm" type="none"/>
            <a:tailEnd len="sm" w="sm" type="none"/>
          </a:ln>
        </p:spPr>
      </p:cxnSp>
      <p:grpSp>
        <p:nvGrpSpPr>
          <p:cNvPr id="5571" name="Google Shape;5571;p387"/>
          <p:cNvGrpSpPr/>
          <p:nvPr/>
        </p:nvGrpSpPr>
        <p:grpSpPr>
          <a:xfrm>
            <a:off x="8171725" y="332872"/>
            <a:ext cx="657228" cy="497763"/>
            <a:chOff x="388050" y="238125"/>
            <a:chExt cx="6789550" cy="5136875"/>
          </a:xfrm>
        </p:grpSpPr>
        <p:sp>
          <p:nvSpPr>
            <p:cNvPr id="5572" name="Google Shape;5572;p387"/>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3" name="Google Shape;5573;p387"/>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74" name="Google Shape;5574;p387"/>
          <p:cNvSpPr/>
          <p:nvPr/>
        </p:nvSpPr>
        <p:spPr>
          <a:xfrm rot="8994861">
            <a:off x="7919341" y="1630688"/>
            <a:ext cx="137644" cy="119074"/>
          </a:xfrm>
          <a:prstGeom prst="triangle">
            <a:avLst>
              <a:gd fmla="val 50000" name="adj"/>
            </a:avLst>
          </a:prstGeom>
          <a:solidFill>
            <a:schemeClr val="accent4"/>
          </a:solid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78" name="Shape 5578"/>
        <p:cNvGrpSpPr/>
        <p:nvPr/>
      </p:nvGrpSpPr>
      <p:grpSpPr>
        <a:xfrm>
          <a:off x="0" y="0"/>
          <a:ext cx="0" cy="0"/>
          <a:chOff x="0" y="0"/>
          <a:chExt cx="0" cy="0"/>
        </a:xfrm>
      </p:grpSpPr>
      <p:sp>
        <p:nvSpPr>
          <p:cNvPr id="5579" name="Google Shape;5579;p3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580" name="Google Shape;5580;p388"/>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Mobile</a:t>
            </a:r>
            <a:endParaRPr b="0" i="0" sz="5000" u="none" cap="none" strike="noStrike">
              <a:solidFill>
                <a:schemeClr val="lt1"/>
              </a:solidFill>
              <a:latin typeface="DM Mono"/>
              <a:ea typeface="DM Mono"/>
              <a:cs typeface="DM Mono"/>
              <a:sym typeface="DM Mono"/>
            </a:endParaRPr>
          </a:p>
        </p:txBody>
      </p:sp>
      <p:grpSp>
        <p:nvGrpSpPr>
          <p:cNvPr id="5581" name="Google Shape;5581;p388"/>
          <p:cNvGrpSpPr/>
          <p:nvPr/>
        </p:nvGrpSpPr>
        <p:grpSpPr>
          <a:xfrm>
            <a:off x="2835275" y="2114550"/>
            <a:ext cx="3464728" cy="914397"/>
            <a:chOff x="5670550" y="4229100"/>
            <a:chExt cx="6929456" cy="1828795"/>
          </a:xfrm>
        </p:grpSpPr>
        <p:sp>
          <p:nvSpPr>
            <p:cNvPr id="5582" name="Google Shape;5582;p388"/>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3" name="Google Shape;5583;p388"/>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87" name="Shape 5587"/>
        <p:cNvGrpSpPr/>
        <p:nvPr/>
      </p:nvGrpSpPr>
      <p:grpSpPr>
        <a:xfrm>
          <a:off x="0" y="0"/>
          <a:ext cx="0" cy="0"/>
          <a:chOff x="0" y="0"/>
          <a:chExt cx="0" cy="0"/>
        </a:xfrm>
      </p:grpSpPr>
      <p:sp>
        <p:nvSpPr>
          <p:cNvPr id="5588" name="Google Shape;5588;p389"/>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rPr lang="en" sz="900">
                <a:solidFill>
                  <a:schemeClr val="lt1"/>
                </a:solidFill>
              </a:rPr>
              <a:t>[</a:t>
            </a:r>
            <a:endParaRPr sz="900">
              <a:solidFill>
                <a:schemeClr val="lt1"/>
              </a:solidFill>
            </a:endParaRPr>
          </a:p>
        </p:txBody>
      </p:sp>
      <p:sp>
        <p:nvSpPr>
          <p:cNvPr id="5589" name="Google Shape;5589;p38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662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lt1"/>
              </a:solidFill>
            </a:endParaRPr>
          </a:p>
        </p:txBody>
      </p:sp>
      <p:grpSp>
        <p:nvGrpSpPr>
          <p:cNvPr id="5590" name="Google Shape;5590;p389"/>
          <p:cNvGrpSpPr/>
          <p:nvPr/>
        </p:nvGrpSpPr>
        <p:grpSpPr>
          <a:xfrm>
            <a:off x="1529888" y="1563576"/>
            <a:ext cx="6567601" cy="2021299"/>
            <a:chOff x="3142442" y="3157043"/>
            <a:chExt cx="13135202" cy="3445200"/>
          </a:xfrm>
        </p:grpSpPr>
        <p:cxnSp>
          <p:nvCxnSpPr>
            <p:cNvPr id="5591" name="Google Shape;5591;p389"/>
            <p:cNvCxnSpPr/>
            <p:nvPr/>
          </p:nvCxnSpPr>
          <p:spPr>
            <a:xfrm rot="10800000">
              <a:off x="151830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2" name="Google Shape;5592;p389"/>
            <p:cNvCxnSpPr/>
            <p:nvPr/>
          </p:nvCxnSpPr>
          <p:spPr>
            <a:xfrm rot="10800000">
              <a:off x="31424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3" name="Google Shape;5593;p389"/>
            <p:cNvCxnSpPr/>
            <p:nvPr/>
          </p:nvCxnSpPr>
          <p:spPr>
            <a:xfrm rot="10800000">
              <a:off x="42370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4" name="Google Shape;5594;p389"/>
            <p:cNvCxnSpPr/>
            <p:nvPr/>
          </p:nvCxnSpPr>
          <p:spPr>
            <a:xfrm rot="10800000">
              <a:off x="5331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5" name="Google Shape;5595;p389"/>
            <p:cNvCxnSpPr/>
            <p:nvPr/>
          </p:nvCxnSpPr>
          <p:spPr>
            <a:xfrm rot="10800000">
              <a:off x="64262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6" name="Google Shape;5596;p389"/>
            <p:cNvCxnSpPr/>
            <p:nvPr/>
          </p:nvCxnSpPr>
          <p:spPr>
            <a:xfrm rot="10800000">
              <a:off x="75208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7" name="Google Shape;5597;p389"/>
            <p:cNvCxnSpPr/>
            <p:nvPr/>
          </p:nvCxnSpPr>
          <p:spPr>
            <a:xfrm rot="10800000">
              <a:off x="86154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8" name="Google Shape;5598;p389"/>
            <p:cNvCxnSpPr/>
            <p:nvPr/>
          </p:nvCxnSpPr>
          <p:spPr>
            <a:xfrm rot="10800000">
              <a:off x="97100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599" name="Google Shape;5599;p389"/>
            <p:cNvCxnSpPr/>
            <p:nvPr/>
          </p:nvCxnSpPr>
          <p:spPr>
            <a:xfrm rot="10800000">
              <a:off x="10804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600" name="Google Shape;5600;p389"/>
            <p:cNvCxnSpPr/>
            <p:nvPr/>
          </p:nvCxnSpPr>
          <p:spPr>
            <a:xfrm rot="10800000">
              <a:off x="129938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601" name="Google Shape;5601;p389"/>
            <p:cNvCxnSpPr/>
            <p:nvPr/>
          </p:nvCxnSpPr>
          <p:spPr>
            <a:xfrm rot="10800000">
              <a:off x="140884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602" name="Google Shape;5602;p389"/>
            <p:cNvCxnSpPr/>
            <p:nvPr/>
          </p:nvCxnSpPr>
          <p:spPr>
            <a:xfrm rot="10800000">
              <a:off x="118992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603" name="Google Shape;5603;p389"/>
            <p:cNvCxnSpPr/>
            <p:nvPr/>
          </p:nvCxnSpPr>
          <p:spPr>
            <a:xfrm rot="10800000">
              <a:off x="16277644" y="3157043"/>
              <a:ext cx="0" cy="3445200"/>
            </a:xfrm>
            <a:prstGeom prst="straightConnector1">
              <a:avLst/>
            </a:prstGeom>
            <a:noFill/>
            <a:ln cap="flat" cmpd="sng" w="9525">
              <a:solidFill>
                <a:srgbClr val="D9D9D9"/>
              </a:solidFill>
              <a:prstDash val="solid"/>
              <a:round/>
              <a:headEnd len="med" w="med" type="none"/>
              <a:tailEnd len="med" w="med" type="none"/>
            </a:ln>
          </p:spPr>
        </p:cxnSp>
      </p:grpSp>
      <p:sp>
        <p:nvSpPr>
          <p:cNvPr id="5604" name="Google Shape;5604;p389"/>
          <p:cNvSpPr/>
          <p:nvPr/>
        </p:nvSpPr>
        <p:spPr>
          <a:xfrm>
            <a:off x="948571" y="2523950"/>
            <a:ext cx="7742100" cy="876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605" name="Google Shape;5605;p389"/>
          <p:cNvGrpSpPr/>
          <p:nvPr/>
        </p:nvGrpSpPr>
        <p:grpSpPr>
          <a:xfrm>
            <a:off x="990811" y="2704408"/>
            <a:ext cx="111319" cy="111319"/>
            <a:chOff x="1493450" y="3531800"/>
            <a:chExt cx="365700" cy="365700"/>
          </a:xfrm>
        </p:grpSpPr>
        <p:sp>
          <p:nvSpPr>
            <p:cNvPr id="5606" name="Google Shape;560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7" name="Google Shape;560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8" name="Google Shape;5608;p389"/>
          <p:cNvGrpSpPr/>
          <p:nvPr/>
        </p:nvGrpSpPr>
        <p:grpSpPr>
          <a:xfrm>
            <a:off x="990811" y="2859591"/>
            <a:ext cx="111319" cy="111319"/>
            <a:chOff x="1493450" y="3531800"/>
            <a:chExt cx="365700" cy="365700"/>
          </a:xfrm>
        </p:grpSpPr>
        <p:sp>
          <p:nvSpPr>
            <p:cNvPr id="5609" name="Google Shape;5609;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610" name="Google Shape;561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611" name="Google Shape;5611;p389"/>
          <p:cNvSpPr txBox="1"/>
          <p:nvPr/>
        </p:nvSpPr>
        <p:spPr>
          <a:xfrm>
            <a:off x="370143" y="2729854"/>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6AA84F"/>
                </a:solidFill>
                <a:latin typeface="DM Sans Medium"/>
                <a:ea typeface="DM Sans Medium"/>
                <a:cs typeface="DM Sans Medium"/>
                <a:sym typeface="DM Sans Medium"/>
              </a:rPr>
              <a:t>BROWSER</a:t>
            </a:r>
            <a:endParaRPr sz="600">
              <a:solidFill>
                <a:srgbClr val="6AA84F"/>
              </a:solidFill>
              <a:latin typeface="DM Sans Medium"/>
              <a:ea typeface="DM Sans Medium"/>
              <a:cs typeface="DM Sans Medium"/>
              <a:sym typeface="DM Sans Medium"/>
            </a:endParaRPr>
          </a:p>
        </p:txBody>
      </p:sp>
      <p:sp>
        <p:nvSpPr>
          <p:cNvPr id="5612" name="Google Shape;5612;p389"/>
          <p:cNvSpPr txBox="1"/>
          <p:nvPr/>
        </p:nvSpPr>
        <p:spPr>
          <a:xfrm>
            <a:off x="370143" y="288446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EA9999"/>
                </a:solidFill>
                <a:latin typeface="DM Sans Medium"/>
                <a:ea typeface="DM Sans Medium"/>
                <a:cs typeface="DM Sans Medium"/>
                <a:sym typeface="DM Sans Medium"/>
              </a:rPr>
              <a:t>MOBILE OS</a:t>
            </a:r>
            <a:endParaRPr sz="600">
              <a:solidFill>
                <a:srgbClr val="EA9999"/>
              </a:solidFill>
              <a:latin typeface="DM Sans Medium"/>
              <a:ea typeface="DM Sans Medium"/>
              <a:cs typeface="DM Sans Medium"/>
              <a:sym typeface="DM Sans Medium"/>
            </a:endParaRPr>
          </a:p>
        </p:txBody>
      </p:sp>
      <p:grpSp>
        <p:nvGrpSpPr>
          <p:cNvPr id="5613" name="Google Shape;5613;p389"/>
          <p:cNvGrpSpPr/>
          <p:nvPr/>
        </p:nvGrpSpPr>
        <p:grpSpPr>
          <a:xfrm>
            <a:off x="1485563" y="3014201"/>
            <a:ext cx="111319" cy="111319"/>
            <a:chOff x="1493450" y="3531800"/>
            <a:chExt cx="365700" cy="365700"/>
          </a:xfrm>
        </p:grpSpPr>
        <p:sp>
          <p:nvSpPr>
            <p:cNvPr id="5614" name="Google Shape;561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615" name="Google Shape;561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616" name="Google Shape;5616;p389"/>
          <p:cNvSpPr txBox="1"/>
          <p:nvPr/>
        </p:nvSpPr>
        <p:spPr>
          <a:xfrm>
            <a:off x="370143" y="303907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2"/>
                </a:solidFill>
                <a:latin typeface="DM Sans Medium"/>
                <a:ea typeface="DM Sans Medium"/>
                <a:cs typeface="DM Sans Medium"/>
                <a:sym typeface="DM Sans Medium"/>
              </a:rPr>
              <a:t>FRAMEWORK</a:t>
            </a:r>
            <a:endParaRPr sz="600">
              <a:solidFill>
                <a:schemeClr val="accent2"/>
              </a:solidFill>
              <a:latin typeface="DM Sans Medium"/>
              <a:ea typeface="DM Sans Medium"/>
              <a:cs typeface="DM Sans Medium"/>
              <a:sym typeface="DM Sans Medium"/>
            </a:endParaRPr>
          </a:p>
        </p:txBody>
      </p:sp>
      <p:grpSp>
        <p:nvGrpSpPr>
          <p:cNvPr id="5617" name="Google Shape;5617;p389"/>
          <p:cNvGrpSpPr/>
          <p:nvPr/>
        </p:nvGrpSpPr>
        <p:grpSpPr>
          <a:xfrm>
            <a:off x="1828885" y="2316228"/>
            <a:ext cx="111319" cy="111319"/>
            <a:chOff x="1493450" y="3531800"/>
            <a:chExt cx="365700" cy="365700"/>
          </a:xfrm>
        </p:grpSpPr>
        <p:sp>
          <p:nvSpPr>
            <p:cNvPr id="5618" name="Google Shape;5618;p38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19" name="Google Shape;561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20" name="Google Shape;5620;p389"/>
          <p:cNvSpPr txBox="1"/>
          <p:nvPr/>
        </p:nvSpPr>
        <p:spPr>
          <a:xfrm>
            <a:off x="370143" y="233435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lt2"/>
                </a:solidFill>
                <a:latin typeface="DM Sans Medium"/>
                <a:ea typeface="DM Sans Medium"/>
                <a:cs typeface="DM Sans Medium"/>
                <a:sym typeface="DM Sans Medium"/>
              </a:rPr>
              <a:t>APPLE</a:t>
            </a:r>
            <a:endParaRPr sz="600">
              <a:solidFill>
                <a:schemeClr val="lt2"/>
              </a:solidFill>
              <a:latin typeface="DM Sans Medium"/>
              <a:ea typeface="DM Sans Medium"/>
              <a:cs typeface="DM Sans Medium"/>
              <a:sym typeface="DM Sans Medium"/>
            </a:endParaRPr>
          </a:p>
        </p:txBody>
      </p:sp>
      <p:grpSp>
        <p:nvGrpSpPr>
          <p:cNvPr id="5621" name="Google Shape;5621;p389"/>
          <p:cNvGrpSpPr/>
          <p:nvPr/>
        </p:nvGrpSpPr>
        <p:grpSpPr>
          <a:xfrm>
            <a:off x="7793643" y="2161618"/>
            <a:ext cx="111319" cy="111319"/>
            <a:chOff x="1493450" y="3531800"/>
            <a:chExt cx="365700" cy="365700"/>
          </a:xfrm>
        </p:grpSpPr>
        <p:sp>
          <p:nvSpPr>
            <p:cNvPr id="5622" name="Google Shape;5622;p38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23" name="Google Shape;562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24" name="Google Shape;5624;p389"/>
          <p:cNvSpPr txBox="1"/>
          <p:nvPr/>
        </p:nvSpPr>
        <p:spPr>
          <a:xfrm>
            <a:off x="370143" y="217974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E7CC3"/>
                </a:solidFill>
                <a:latin typeface="DM Sans Medium"/>
                <a:ea typeface="DM Sans Medium"/>
                <a:cs typeface="DM Sans Medium"/>
                <a:sym typeface="DM Sans Medium"/>
              </a:rPr>
              <a:t>GOOGLE PIXEL</a:t>
            </a:r>
            <a:endParaRPr sz="600">
              <a:solidFill>
                <a:srgbClr val="8E7CC3"/>
              </a:solidFill>
              <a:latin typeface="DM Sans Medium"/>
              <a:ea typeface="DM Sans Medium"/>
              <a:cs typeface="DM Sans Medium"/>
              <a:sym typeface="DM Sans Medium"/>
            </a:endParaRPr>
          </a:p>
        </p:txBody>
      </p:sp>
      <p:grpSp>
        <p:nvGrpSpPr>
          <p:cNvPr id="5625" name="Google Shape;5625;p389"/>
          <p:cNvGrpSpPr/>
          <p:nvPr/>
        </p:nvGrpSpPr>
        <p:grpSpPr>
          <a:xfrm>
            <a:off x="5077517" y="1699999"/>
            <a:ext cx="111319" cy="111319"/>
            <a:chOff x="1493450" y="3531800"/>
            <a:chExt cx="365700" cy="365700"/>
          </a:xfrm>
        </p:grpSpPr>
        <p:sp>
          <p:nvSpPr>
            <p:cNvPr id="5626" name="Google Shape;5626;p38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627" name="Google Shape;562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628" name="Google Shape;5628;p389"/>
          <p:cNvSpPr txBox="1"/>
          <p:nvPr/>
        </p:nvSpPr>
        <p:spPr>
          <a:xfrm>
            <a:off x="370143" y="17181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049FD9"/>
                </a:solidFill>
                <a:latin typeface="DM Sans Medium"/>
                <a:ea typeface="DM Sans Medium"/>
                <a:cs typeface="DM Sans Medium"/>
                <a:sym typeface="DM Sans Medium"/>
              </a:rPr>
              <a:t>XIAOMI</a:t>
            </a:r>
            <a:endParaRPr sz="600">
              <a:solidFill>
                <a:srgbClr val="049FD9"/>
              </a:solidFill>
              <a:latin typeface="DM Sans Medium"/>
              <a:ea typeface="DM Sans Medium"/>
              <a:cs typeface="DM Sans Medium"/>
              <a:sym typeface="DM Sans Medium"/>
            </a:endParaRPr>
          </a:p>
        </p:txBody>
      </p:sp>
      <p:grpSp>
        <p:nvGrpSpPr>
          <p:cNvPr id="5629" name="Google Shape;5629;p389"/>
          <p:cNvGrpSpPr/>
          <p:nvPr/>
        </p:nvGrpSpPr>
        <p:grpSpPr>
          <a:xfrm>
            <a:off x="5683207" y="1545389"/>
            <a:ext cx="111319" cy="111319"/>
            <a:chOff x="1493450" y="3531800"/>
            <a:chExt cx="365700" cy="365700"/>
          </a:xfrm>
        </p:grpSpPr>
        <p:sp>
          <p:nvSpPr>
            <p:cNvPr id="5630" name="Google Shape;5630;p389"/>
            <p:cNvSpPr/>
            <p:nvPr/>
          </p:nvSpPr>
          <p:spPr>
            <a:xfrm>
              <a:off x="1493450" y="3531800"/>
              <a:ext cx="365700" cy="365700"/>
            </a:xfrm>
            <a:prstGeom prst="ellipse">
              <a:avLst/>
            </a:prstGeom>
            <a:solidFill>
              <a:srgbClr val="8888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631" name="Google Shape;563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632" name="Google Shape;5632;p389"/>
          <p:cNvSpPr txBox="1"/>
          <p:nvPr/>
        </p:nvSpPr>
        <p:spPr>
          <a:xfrm>
            <a:off x="370143" y="156352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88888"/>
                </a:solidFill>
                <a:latin typeface="DM Sans Medium"/>
                <a:ea typeface="DM Sans Medium"/>
                <a:cs typeface="DM Sans Medium"/>
                <a:sym typeface="DM Sans Medium"/>
              </a:rPr>
              <a:t>ONE PLUS</a:t>
            </a:r>
            <a:endParaRPr sz="600">
              <a:solidFill>
                <a:srgbClr val="888888"/>
              </a:solidFill>
              <a:latin typeface="DM Sans Medium"/>
              <a:ea typeface="DM Sans Medium"/>
              <a:cs typeface="DM Sans Medium"/>
              <a:sym typeface="DM Sans Medium"/>
            </a:endParaRPr>
          </a:p>
        </p:txBody>
      </p:sp>
      <p:grpSp>
        <p:nvGrpSpPr>
          <p:cNvPr id="5633" name="Google Shape;5633;p389"/>
          <p:cNvGrpSpPr/>
          <p:nvPr/>
        </p:nvGrpSpPr>
        <p:grpSpPr>
          <a:xfrm>
            <a:off x="1485563" y="3321210"/>
            <a:ext cx="111319" cy="111319"/>
            <a:chOff x="1493450" y="3531800"/>
            <a:chExt cx="365700" cy="365700"/>
          </a:xfrm>
        </p:grpSpPr>
        <p:sp>
          <p:nvSpPr>
            <p:cNvPr id="5634" name="Google Shape;5634;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635" name="Google Shape;563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636" name="Google Shape;5636;p389"/>
          <p:cNvSpPr txBox="1"/>
          <p:nvPr/>
        </p:nvSpPr>
        <p:spPr>
          <a:xfrm>
            <a:off x="370143" y="334608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76A5AF"/>
                </a:solidFill>
                <a:latin typeface="DM Sans Medium"/>
                <a:ea typeface="DM Sans Medium"/>
                <a:cs typeface="DM Sans Medium"/>
                <a:sym typeface="DM Sans Medium"/>
              </a:rPr>
              <a:t>OS</a:t>
            </a:r>
            <a:endParaRPr sz="600">
              <a:solidFill>
                <a:srgbClr val="76A5AF"/>
              </a:solidFill>
              <a:latin typeface="DM Sans Medium"/>
              <a:ea typeface="DM Sans Medium"/>
              <a:cs typeface="DM Sans Medium"/>
              <a:sym typeface="DM Sans Medium"/>
            </a:endParaRPr>
          </a:p>
        </p:txBody>
      </p:sp>
      <p:grpSp>
        <p:nvGrpSpPr>
          <p:cNvPr id="5637" name="Google Shape;5637;p389"/>
          <p:cNvGrpSpPr/>
          <p:nvPr/>
        </p:nvGrpSpPr>
        <p:grpSpPr>
          <a:xfrm>
            <a:off x="1114499" y="2704408"/>
            <a:ext cx="111319" cy="111319"/>
            <a:chOff x="1493450" y="3531800"/>
            <a:chExt cx="365700" cy="365700"/>
          </a:xfrm>
        </p:grpSpPr>
        <p:sp>
          <p:nvSpPr>
            <p:cNvPr id="5638" name="Google Shape;563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9" name="Google Shape;563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0" name="Google Shape;5640;p389"/>
          <p:cNvGrpSpPr/>
          <p:nvPr/>
        </p:nvGrpSpPr>
        <p:grpSpPr>
          <a:xfrm>
            <a:off x="1238187" y="2704408"/>
            <a:ext cx="111319" cy="111319"/>
            <a:chOff x="1493450" y="3531800"/>
            <a:chExt cx="365700" cy="365700"/>
          </a:xfrm>
        </p:grpSpPr>
        <p:sp>
          <p:nvSpPr>
            <p:cNvPr id="5641" name="Google Shape;564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2" name="Google Shape;564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3" name="Google Shape;5643;p389"/>
          <p:cNvGrpSpPr/>
          <p:nvPr/>
        </p:nvGrpSpPr>
        <p:grpSpPr>
          <a:xfrm>
            <a:off x="1361875" y="2704408"/>
            <a:ext cx="111319" cy="111319"/>
            <a:chOff x="1493450" y="3531800"/>
            <a:chExt cx="365700" cy="365700"/>
          </a:xfrm>
        </p:grpSpPr>
        <p:sp>
          <p:nvSpPr>
            <p:cNvPr id="5644" name="Google Shape;5644;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5" name="Google Shape;564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6" name="Google Shape;5646;p389"/>
          <p:cNvGrpSpPr/>
          <p:nvPr/>
        </p:nvGrpSpPr>
        <p:grpSpPr>
          <a:xfrm>
            <a:off x="1609251" y="2704408"/>
            <a:ext cx="111319" cy="111319"/>
            <a:chOff x="1493450" y="3531800"/>
            <a:chExt cx="365700" cy="365700"/>
          </a:xfrm>
        </p:grpSpPr>
        <p:sp>
          <p:nvSpPr>
            <p:cNvPr id="5647" name="Google Shape;5647;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8" name="Google Shape;564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9" name="Google Shape;5649;p389"/>
          <p:cNvGrpSpPr/>
          <p:nvPr/>
        </p:nvGrpSpPr>
        <p:grpSpPr>
          <a:xfrm>
            <a:off x="1485563" y="2704408"/>
            <a:ext cx="111319" cy="111319"/>
            <a:chOff x="1493450" y="3531800"/>
            <a:chExt cx="365700" cy="365700"/>
          </a:xfrm>
        </p:grpSpPr>
        <p:sp>
          <p:nvSpPr>
            <p:cNvPr id="5650" name="Google Shape;5650;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1" name="Google Shape;565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2" name="Google Shape;5652;p389"/>
          <p:cNvGrpSpPr/>
          <p:nvPr/>
        </p:nvGrpSpPr>
        <p:grpSpPr>
          <a:xfrm>
            <a:off x="1856626" y="2704408"/>
            <a:ext cx="111319" cy="111319"/>
            <a:chOff x="1493450" y="3531800"/>
            <a:chExt cx="365700" cy="365700"/>
          </a:xfrm>
        </p:grpSpPr>
        <p:sp>
          <p:nvSpPr>
            <p:cNvPr id="5653" name="Google Shape;5653;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4" name="Google Shape;565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5" name="Google Shape;5655;p389"/>
          <p:cNvGrpSpPr/>
          <p:nvPr/>
        </p:nvGrpSpPr>
        <p:grpSpPr>
          <a:xfrm>
            <a:off x="1980314" y="2704408"/>
            <a:ext cx="111319" cy="111319"/>
            <a:chOff x="1493450" y="3531800"/>
            <a:chExt cx="365700" cy="365700"/>
          </a:xfrm>
        </p:grpSpPr>
        <p:sp>
          <p:nvSpPr>
            <p:cNvPr id="5656" name="Google Shape;565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7" name="Google Shape;565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8" name="Google Shape;5658;p389"/>
          <p:cNvGrpSpPr/>
          <p:nvPr/>
        </p:nvGrpSpPr>
        <p:grpSpPr>
          <a:xfrm>
            <a:off x="2104002" y="2704408"/>
            <a:ext cx="111319" cy="111319"/>
            <a:chOff x="1493450" y="3531800"/>
            <a:chExt cx="365700" cy="365700"/>
          </a:xfrm>
        </p:grpSpPr>
        <p:sp>
          <p:nvSpPr>
            <p:cNvPr id="5659" name="Google Shape;5659;p38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0" name="Google Shape;566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1" name="Google Shape;5661;p389"/>
          <p:cNvGrpSpPr/>
          <p:nvPr/>
        </p:nvGrpSpPr>
        <p:grpSpPr>
          <a:xfrm>
            <a:off x="2104002" y="2704408"/>
            <a:ext cx="111319" cy="111319"/>
            <a:chOff x="1493450" y="3531800"/>
            <a:chExt cx="365700" cy="365700"/>
          </a:xfrm>
        </p:grpSpPr>
        <p:sp>
          <p:nvSpPr>
            <p:cNvPr id="5662" name="Google Shape;566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3" name="Google Shape;566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4" name="Google Shape;5664;p389"/>
          <p:cNvGrpSpPr/>
          <p:nvPr/>
        </p:nvGrpSpPr>
        <p:grpSpPr>
          <a:xfrm>
            <a:off x="2227690" y="2704408"/>
            <a:ext cx="111319" cy="111319"/>
            <a:chOff x="1493450" y="3531800"/>
            <a:chExt cx="365700" cy="365700"/>
          </a:xfrm>
        </p:grpSpPr>
        <p:sp>
          <p:nvSpPr>
            <p:cNvPr id="5665" name="Google Shape;566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6" name="Google Shape;566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7" name="Google Shape;5667;p389"/>
          <p:cNvGrpSpPr/>
          <p:nvPr/>
        </p:nvGrpSpPr>
        <p:grpSpPr>
          <a:xfrm>
            <a:off x="2351378" y="2704408"/>
            <a:ext cx="111319" cy="111319"/>
            <a:chOff x="1493450" y="3531800"/>
            <a:chExt cx="365700" cy="365700"/>
          </a:xfrm>
        </p:grpSpPr>
        <p:sp>
          <p:nvSpPr>
            <p:cNvPr id="5668" name="Google Shape;566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9" name="Google Shape;566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0" name="Google Shape;5670;p389"/>
          <p:cNvGrpSpPr/>
          <p:nvPr/>
        </p:nvGrpSpPr>
        <p:grpSpPr>
          <a:xfrm>
            <a:off x="2598753" y="2704408"/>
            <a:ext cx="111319" cy="111319"/>
            <a:chOff x="1493450" y="3531800"/>
            <a:chExt cx="365700" cy="365700"/>
          </a:xfrm>
        </p:grpSpPr>
        <p:sp>
          <p:nvSpPr>
            <p:cNvPr id="5671" name="Google Shape;567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2" name="Google Shape;567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3" name="Google Shape;5673;p389"/>
          <p:cNvGrpSpPr/>
          <p:nvPr/>
        </p:nvGrpSpPr>
        <p:grpSpPr>
          <a:xfrm>
            <a:off x="2722441" y="2704408"/>
            <a:ext cx="111319" cy="111319"/>
            <a:chOff x="1493450" y="3531800"/>
            <a:chExt cx="365700" cy="365700"/>
          </a:xfrm>
        </p:grpSpPr>
        <p:sp>
          <p:nvSpPr>
            <p:cNvPr id="5674" name="Google Shape;5674;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5" name="Google Shape;567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6" name="Google Shape;5676;p389"/>
          <p:cNvGrpSpPr/>
          <p:nvPr/>
        </p:nvGrpSpPr>
        <p:grpSpPr>
          <a:xfrm>
            <a:off x="2846129" y="2704408"/>
            <a:ext cx="111319" cy="111319"/>
            <a:chOff x="1493450" y="3531800"/>
            <a:chExt cx="365700" cy="365700"/>
          </a:xfrm>
        </p:grpSpPr>
        <p:sp>
          <p:nvSpPr>
            <p:cNvPr id="5677" name="Google Shape;5677;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8" name="Google Shape;567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9" name="Google Shape;5679;p389"/>
          <p:cNvGrpSpPr/>
          <p:nvPr/>
        </p:nvGrpSpPr>
        <p:grpSpPr>
          <a:xfrm>
            <a:off x="2969817" y="2704408"/>
            <a:ext cx="111319" cy="111319"/>
            <a:chOff x="1493450" y="3531800"/>
            <a:chExt cx="365700" cy="365700"/>
          </a:xfrm>
        </p:grpSpPr>
        <p:sp>
          <p:nvSpPr>
            <p:cNvPr id="5680" name="Google Shape;5680;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81" name="Google Shape;568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2" name="Google Shape;5682;p389"/>
          <p:cNvGrpSpPr/>
          <p:nvPr/>
        </p:nvGrpSpPr>
        <p:grpSpPr>
          <a:xfrm>
            <a:off x="3093505" y="2704408"/>
            <a:ext cx="111319" cy="111319"/>
            <a:chOff x="1493450" y="3531800"/>
            <a:chExt cx="365700" cy="365700"/>
          </a:xfrm>
        </p:grpSpPr>
        <p:sp>
          <p:nvSpPr>
            <p:cNvPr id="5683" name="Google Shape;5683;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84" name="Google Shape;568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5" name="Google Shape;5685;p389"/>
          <p:cNvGrpSpPr/>
          <p:nvPr/>
        </p:nvGrpSpPr>
        <p:grpSpPr>
          <a:xfrm>
            <a:off x="3217192" y="2704408"/>
            <a:ext cx="111319" cy="111319"/>
            <a:chOff x="1493450" y="3531800"/>
            <a:chExt cx="365700" cy="365700"/>
          </a:xfrm>
        </p:grpSpPr>
        <p:sp>
          <p:nvSpPr>
            <p:cNvPr id="5686" name="Google Shape;568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87" name="Google Shape;568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8" name="Google Shape;5688;p389"/>
          <p:cNvGrpSpPr/>
          <p:nvPr/>
        </p:nvGrpSpPr>
        <p:grpSpPr>
          <a:xfrm>
            <a:off x="3340880" y="2704408"/>
            <a:ext cx="111319" cy="111319"/>
            <a:chOff x="1493450" y="3531800"/>
            <a:chExt cx="365700" cy="365700"/>
          </a:xfrm>
        </p:grpSpPr>
        <p:sp>
          <p:nvSpPr>
            <p:cNvPr id="5689" name="Google Shape;5689;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0" name="Google Shape;569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1" name="Google Shape;5691;p389"/>
          <p:cNvGrpSpPr/>
          <p:nvPr/>
        </p:nvGrpSpPr>
        <p:grpSpPr>
          <a:xfrm>
            <a:off x="3464568" y="2704408"/>
            <a:ext cx="111319" cy="111319"/>
            <a:chOff x="1493450" y="3531800"/>
            <a:chExt cx="365700" cy="365700"/>
          </a:xfrm>
        </p:grpSpPr>
        <p:sp>
          <p:nvSpPr>
            <p:cNvPr id="5692" name="Google Shape;569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3" name="Google Shape;569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4" name="Google Shape;5694;p389"/>
          <p:cNvGrpSpPr/>
          <p:nvPr/>
        </p:nvGrpSpPr>
        <p:grpSpPr>
          <a:xfrm>
            <a:off x="3588256" y="2704408"/>
            <a:ext cx="111319" cy="111319"/>
            <a:chOff x="1493450" y="3531800"/>
            <a:chExt cx="365700" cy="365700"/>
          </a:xfrm>
        </p:grpSpPr>
        <p:sp>
          <p:nvSpPr>
            <p:cNvPr id="5695" name="Google Shape;569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6" name="Google Shape;569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7" name="Google Shape;5697;p389"/>
          <p:cNvGrpSpPr/>
          <p:nvPr/>
        </p:nvGrpSpPr>
        <p:grpSpPr>
          <a:xfrm>
            <a:off x="3711944" y="2704408"/>
            <a:ext cx="111319" cy="111319"/>
            <a:chOff x="1493450" y="3531800"/>
            <a:chExt cx="365700" cy="365700"/>
          </a:xfrm>
        </p:grpSpPr>
        <p:sp>
          <p:nvSpPr>
            <p:cNvPr id="5698" name="Google Shape;569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9" name="Google Shape;569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0" name="Google Shape;5700;p389"/>
          <p:cNvGrpSpPr/>
          <p:nvPr/>
        </p:nvGrpSpPr>
        <p:grpSpPr>
          <a:xfrm>
            <a:off x="3835632" y="2704408"/>
            <a:ext cx="111319" cy="111319"/>
            <a:chOff x="1493450" y="3531800"/>
            <a:chExt cx="365700" cy="365700"/>
          </a:xfrm>
        </p:grpSpPr>
        <p:sp>
          <p:nvSpPr>
            <p:cNvPr id="5701" name="Google Shape;570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02" name="Google Shape;570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3" name="Google Shape;5703;p389"/>
          <p:cNvGrpSpPr/>
          <p:nvPr/>
        </p:nvGrpSpPr>
        <p:grpSpPr>
          <a:xfrm>
            <a:off x="4083007" y="2704408"/>
            <a:ext cx="111319" cy="111319"/>
            <a:chOff x="1493450" y="3531800"/>
            <a:chExt cx="365700" cy="365700"/>
          </a:xfrm>
        </p:grpSpPr>
        <p:sp>
          <p:nvSpPr>
            <p:cNvPr id="5704" name="Google Shape;5704;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05" name="Google Shape;570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6" name="Google Shape;5706;p389"/>
          <p:cNvGrpSpPr/>
          <p:nvPr/>
        </p:nvGrpSpPr>
        <p:grpSpPr>
          <a:xfrm>
            <a:off x="4206695" y="2704408"/>
            <a:ext cx="111319" cy="111319"/>
            <a:chOff x="1493450" y="3531800"/>
            <a:chExt cx="365700" cy="365700"/>
          </a:xfrm>
        </p:grpSpPr>
        <p:sp>
          <p:nvSpPr>
            <p:cNvPr id="5707" name="Google Shape;5707;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08" name="Google Shape;570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9" name="Google Shape;5709;p389"/>
          <p:cNvGrpSpPr/>
          <p:nvPr/>
        </p:nvGrpSpPr>
        <p:grpSpPr>
          <a:xfrm>
            <a:off x="4330383" y="2704408"/>
            <a:ext cx="111319" cy="111319"/>
            <a:chOff x="1493450" y="3531800"/>
            <a:chExt cx="365700" cy="365700"/>
          </a:xfrm>
        </p:grpSpPr>
        <p:sp>
          <p:nvSpPr>
            <p:cNvPr id="5710" name="Google Shape;5710;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1" name="Google Shape;571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2" name="Google Shape;5712;p389"/>
          <p:cNvGrpSpPr/>
          <p:nvPr/>
        </p:nvGrpSpPr>
        <p:grpSpPr>
          <a:xfrm>
            <a:off x="4454071" y="2704408"/>
            <a:ext cx="111319" cy="111319"/>
            <a:chOff x="1493450" y="3531800"/>
            <a:chExt cx="365700" cy="365700"/>
          </a:xfrm>
        </p:grpSpPr>
        <p:sp>
          <p:nvSpPr>
            <p:cNvPr id="5713" name="Google Shape;5713;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4" name="Google Shape;571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5" name="Google Shape;5715;p389"/>
          <p:cNvGrpSpPr/>
          <p:nvPr/>
        </p:nvGrpSpPr>
        <p:grpSpPr>
          <a:xfrm>
            <a:off x="4701447" y="2704408"/>
            <a:ext cx="111319" cy="111319"/>
            <a:chOff x="1493450" y="3531800"/>
            <a:chExt cx="365700" cy="365700"/>
          </a:xfrm>
        </p:grpSpPr>
        <p:sp>
          <p:nvSpPr>
            <p:cNvPr id="5716" name="Google Shape;571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7" name="Google Shape;571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8" name="Google Shape;5718;p389"/>
          <p:cNvGrpSpPr/>
          <p:nvPr/>
        </p:nvGrpSpPr>
        <p:grpSpPr>
          <a:xfrm>
            <a:off x="4825134" y="2704408"/>
            <a:ext cx="111319" cy="111319"/>
            <a:chOff x="1493450" y="3531800"/>
            <a:chExt cx="365700" cy="365700"/>
          </a:xfrm>
        </p:grpSpPr>
        <p:sp>
          <p:nvSpPr>
            <p:cNvPr id="5719" name="Google Shape;5719;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20" name="Google Shape;572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21" name="Google Shape;5721;p389"/>
          <p:cNvGrpSpPr/>
          <p:nvPr/>
        </p:nvGrpSpPr>
        <p:grpSpPr>
          <a:xfrm>
            <a:off x="4948822" y="2704408"/>
            <a:ext cx="111319" cy="111319"/>
            <a:chOff x="1493450" y="3531800"/>
            <a:chExt cx="365700" cy="365700"/>
          </a:xfrm>
        </p:grpSpPr>
        <p:sp>
          <p:nvSpPr>
            <p:cNvPr id="5722" name="Google Shape;572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23" name="Google Shape;572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24" name="Google Shape;5724;p389"/>
          <p:cNvGrpSpPr/>
          <p:nvPr/>
        </p:nvGrpSpPr>
        <p:grpSpPr>
          <a:xfrm>
            <a:off x="5196198" y="2704408"/>
            <a:ext cx="111319" cy="111319"/>
            <a:chOff x="1493450" y="3531800"/>
            <a:chExt cx="365700" cy="365700"/>
          </a:xfrm>
        </p:grpSpPr>
        <p:sp>
          <p:nvSpPr>
            <p:cNvPr id="5725" name="Google Shape;572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26" name="Google Shape;572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27" name="Google Shape;5727;p389"/>
          <p:cNvGrpSpPr/>
          <p:nvPr/>
        </p:nvGrpSpPr>
        <p:grpSpPr>
          <a:xfrm>
            <a:off x="5319886" y="2704408"/>
            <a:ext cx="111319" cy="111319"/>
            <a:chOff x="1493450" y="3531800"/>
            <a:chExt cx="365700" cy="365700"/>
          </a:xfrm>
        </p:grpSpPr>
        <p:sp>
          <p:nvSpPr>
            <p:cNvPr id="5728" name="Google Shape;572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29" name="Google Shape;572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30" name="Google Shape;5730;p389"/>
          <p:cNvGrpSpPr/>
          <p:nvPr/>
        </p:nvGrpSpPr>
        <p:grpSpPr>
          <a:xfrm>
            <a:off x="5443574" y="2704408"/>
            <a:ext cx="111319" cy="111319"/>
            <a:chOff x="1493450" y="3531800"/>
            <a:chExt cx="365700" cy="365700"/>
          </a:xfrm>
        </p:grpSpPr>
        <p:sp>
          <p:nvSpPr>
            <p:cNvPr id="5731" name="Google Shape;573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2" name="Google Shape;573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33" name="Google Shape;5733;p389"/>
          <p:cNvGrpSpPr/>
          <p:nvPr/>
        </p:nvGrpSpPr>
        <p:grpSpPr>
          <a:xfrm>
            <a:off x="5567261" y="2704408"/>
            <a:ext cx="111319" cy="111319"/>
            <a:chOff x="1493450" y="3531800"/>
            <a:chExt cx="365700" cy="365700"/>
          </a:xfrm>
        </p:grpSpPr>
        <p:sp>
          <p:nvSpPr>
            <p:cNvPr id="5734" name="Google Shape;5734;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5" name="Google Shape;573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36" name="Google Shape;5736;p389"/>
          <p:cNvGrpSpPr/>
          <p:nvPr/>
        </p:nvGrpSpPr>
        <p:grpSpPr>
          <a:xfrm>
            <a:off x="5683207" y="2704408"/>
            <a:ext cx="111319" cy="111319"/>
            <a:chOff x="1493450" y="3531800"/>
            <a:chExt cx="365700" cy="365700"/>
          </a:xfrm>
        </p:grpSpPr>
        <p:sp>
          <p:nvSpPr>
            <p:cNvPr id="5737" name="Google Shape;5737;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8" name="Google Shape;573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39" name="Google Shape;5739;p389"/>
          <p:cNvGrpSpPr/>
          <p:nvPr/>
        </p:nvGrpSpPr>
        <p:grpSpPr>
          <a:xfrm>
            <a:off x="5814637" y="2704408"/>
            <a:ext cx="111319" cy="111319"/>
            <a:chOff x="1493450" y="3531800"/>
            <a:chExt cx="365700" cy="365700"/>
          </a:xfrm>
        </p:grpSpPr>
        <p:sp>
          <p:nvSpPr>
            <p:cNvPr id="5740" name="Google Shape;5740;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1" name="Google Shape;574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42" name="Google Shape;5742;p389"/>
          <p:cNvGrpSpPr/>
          <p:nvPr/>
        </p:nvGrpSpPr>
        <p:grpSpPr>
          <a:xfrm>
            <a:off x="5938325" y="2704408"/>
            <a:ext cx="111319" cy="111319"/>
            <a:chOff x="1493450" y="3531800"/>
            <a:chExt cx="365700" cy="365700"/>
          </a:xfrm>
        </p:grpSpPr>
        <p:sp>
          <p:nvSpPr>
            <p:cNvPr id="5743" name="Google Shape;5743;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4" name="Google Shape;574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45" name="Google Shape;5745;p389"/>
          <p:cNvGrpSpPr/>
          <p:nvPr/>
        </p:nvGrpSpPr>
        <p:grpSpPr>
          <a:xfrm>
            <a:off x="6062013" y="2704408"/>
            <a:ext cx="111319" cy="111319"/>
            <a:chOff x="1493450" y="3531800"/>
            <a:chExt cx="365700" cy="365700"/>
          </a:xfrm>
        </p:grpSpPr>
        <p:sp>
          <p:nvSpPr>
            <p:cNvPr id="5746" name="Google Shape;574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7" name="Google Shape;574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48" name="Google Shape;5748;p389"/>
          <p:cNvGrpSpPr/>
          <p:nvPr/>
        </p:nvGrpSpPr>
        <p:grpSpPr>
          <a:xfrm>
            <a:off x="6185701" y="2704408"/>
            <a:ext cx="111319" cy="111319"/>
            <a:chOff x="1493450" y="3531800"/>
            <a:chExt cx="365700" cy="365700"/>
          </a:xfrm>
        </p:grpSpPr>
        <p:sp>
          <p:nvSpPr>
            <p:cNvPr id="5749" name="Google Shape;5749;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0" name="Google Shape;575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51" name="Google Shape;5751;p389"/>
          <p:cNvGrpSpPr/>
          <p:nvPr/>
        </p:nvGrpSpPr>
        <p:grpSpPr>
          <a:xfrm>
            <a:off x="6309388" y="2704408"/>
            <a:ext cx="111319" cy="111319"/>
            <a:chOff x="1493450" y="3531800"/>
            <a:chExt cx="365700" cy="365700"/>
          </a:xfrm>
        </p:grpSpPr>
        <p:sp>
          <p:nvSpPr>
            <p:cNvPr id="5752" name="Google Shape;575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3" name="Google Shape;575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54" name="Google Shape;5754;p389"/>
          <p:cNvGrpSpPr/>
          <p:nvPr/>
        </p:nvGrpSpPr>
        <p:grpSpPr>
          <a:xfrm>
            <a:off x="6433076" y="2704408"/>
            <a:ext cx="111319" cy="111319"/>
            <a:chOff x="1493450" y="3531800"/>
            <a:chExt cx="365700" cy="365700"/>
          </a:xfrm>
        </p:grpSpPr>
        <p:sp>
          <p:nvSpPr>
            <p:cNvPr id="5755" name="Google Shape;575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6" name="Google Shape;575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57" name="Google Shape;5757;p389"/>
          <p:cNvGrpSpPr/>
          <p:nvPr/>
        </p:nvGrpSpPr>
        <p:grpSpPr>
          <a:xfrm>
            <a:off x="6556764" y="2704408"/>
            <a:ext cx="111319" cy="111319"/>
            <a:chOff x="1493450" y="3531800"/>
            <a:chExt cx="365700" cy="365700"/>
          </a:xfrm>
        </p:grpSpPr>
        <p:sp>
          <p:nvSpPr>
            <p:cNvPr id="5758" name="Google Shape;575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9" name="Google Shape;575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60" name="Google Shape;5760;p389"/>
          <p:cNvGrpSpPr/>
          <p:nvPr/>
        </p:nvGrpSpPr>
        <p:grpSpPr>
          <a:xfrm>
            <a:off x="6680452" y="2704408"/>
            <a:ext cx="111319" cy="111319"/>
            <a:chOff x="1493450" y="3531800"/>
            <a:chExt cx="365700" cy="365700"/>
          </a:xfrm>
        </p:grpSpPr>
        <p:sp>
          <p:nvSpPr>
            <p:cNvPr id="5761" name="Google Shape;576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2" name="Google Shape;576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63" name="Google Shape;5763;p389"/>
          <p:cNvGrpSpPr/>
          <p:nvPr/>
        </p:nvGrpSpPr>
        <p:grpSpPr>
          <a:xfrm>
            <a:off x="6804140" y="2704408"/>
            <a:ext cx="111319" cy="111319"/>
            <a:chOff x="1493450" y="3531800"/>
            <a:chExt cx="365700" cy="365700"/>
          </a:xfrm>
        </p:grpSpPr>
        <p:sp>
          <p:nvSpPr>
            <p:cNvPr id="5764" name="Google Shape;5764;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5" name="Google Shape;576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66" name="Google Shape;5766;p389"/>
          <p:cNvGrpSpPr/>
          <p:nvPr/>
        </p:nvGrpSpPr>
        <p:grpSpPr>
          <a:xfrm>
            <a:off x="6927828" y="2704408"/>
            <a:ext cx="111319" cy="111319"/>
            <a:chOff x="1493450" y="3531800"/>
            <a:chExt cx="365700" cy="365700"/>
          </a:xfrm>
        </p:grpSpPr>
        <p:sp>
          <p:nvSpPr>
            <p:cNvPr id="5767" name="Google Shape;5767;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8" name="Google Shape;576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69" name="Google Shape;5769;p389"/>
          <p:cNvGrpSpPr/>
          <p:nvPr/>
        </p:nvGrpSpPr>
        <p:grpSpPr>
          <a:xfrm>
            <a:off x="7051516" y="2704408"/>
            <a:ext cx="111319" cy="111319"/>
            <a:chOff x="1493450" y="3531800"/>
            <a:chExt cx="365700" cy="365700"/>
          </a:xfrm>
        </p:grpSpPr>
        <p:sp>
          <p:nvSpPr>
            <p:cNvPr id="5770" name="Google Shape;5770;p38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71" name="Google Shape;577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2" name="Google Shape;5772;p389"/>
          <p:cNvGrpSpPr/>
          <p:nvPr/>
        </p:nvGrpSpPr>
        <p:grpSpPr>
          <a:xfrm>
            <a:off x="7051516" y="2704408"/>
            <a:ext cx="111319" cy="111319"/>
            <a:chOff x="1493450" y="3531800"/>
            <a:chExt cx="365700" cy="365700"/>
          </a:xfrm>
        </p:grpSpPr>
        <p:sp>
          <p:nvSpPr>
            <p:cNvPr id="5773" name="Google Shape;5773;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74" name="Google Shape;577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5" name="Google Shape;5775;p389"/>
          <p:cNvGrpSpPr/>
          <p:nvPr/>
        </p:nvGrpSpPr>
        <p:grpSpPr>
          <a:xfrm>
            <a:off x="7175203" y="2704408"/>
            <a:ext cx="111319" cy="111319"/>
            <a:chOff x="1493450" y="3531800"/>
            <a:chExt cx="365700" cy="365700"/>
          </a:xfrm>
        </p:grpSpPr>
        <p:sp>
          <p:nvSpPr>
            <p:cNvPr id="5776" name="Google Shape;577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77" name="Google Shape;577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78" name="Google Shape;5778;p389"/>
          <p:cNvGrpSpPr/>
          <p:nvPr/>
        </p:nvGrpSpPr>
        <p:grpSpPr>
          <a:xfrm>
            <a:off x="7422579" y="2704408"/>
            <a:ext cx="111319" cy="111319"/>
            <a:chOff x="1493450" y="3531800"/>
            <a:chExt cx="365700" cy="365700"/>
          </a:xfrm>
        </p:grpSpPr>
        <p:sp>
          <p:nvSpPr>
            <p:cNvPr id="5779" name="Google Shape;5779;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0" name="Google Shape;578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81" name="Google Shape;5781;p389"/>
          <p:cNvGrpSpPr/>
          <p:nvPr/>
        </p:nvGrpSpPr>
        <p:grpSpPr>
          <a:xfrm>
            <a:off x="7546267" y="2704408"/>
            <a:ext cx="111319" cy="111319"/>
            <a:chOff x="1493450" y="3531800"/>
            <a:chExt cx="365700" cy="365700"/>
          </a:xfrm>
        </p:grpSpPr>
        <p:sp>
          <p:nvSpPr>
            <p:cNvPr id="5782" name="Google Shape;578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3" name="Google Shape;578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84" name="Google Shape;5784;p389"/>
          <p:cNvGrpSpPr/>
          <p:nvPr/>
        </p:nvGrpSpPr>
        <p:grpSpPr>
          <a:xfrm>
            <a:off x="7669955" y="2704408"/>
            <a:ext cx="111319" cy="111319"/>
            <a:chOff x="1493450" y="3531800"/>
            <a:chExt cx="365700" cy="365700"/>
          </a:xfrm>
        </p:grpSpPr>
        <p:sp>
          <p:nvSpPr>
            <p:cNvPr id="5785" name="Google Shape;578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6" name="Google Shape;578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87" name="Google Shape;5787;p389"/>
          <p:cNvGrpSpPr/>
          <p:nvPr/>
        </p:nvGrpSpPr>
        <p:grpSpPr>
          <a:xfrm>
            <a:off x="7793643" y="2704408"/>
            <a:ext cx="111319" cy="111319"/>
            <a:chOff x="1493450" y="3531800"/>
            <a:chExt cx="365700" cy="365700"/>
          </a:xfrm>
        </p:grpSpPr>
        <p:sp>
          <p:nvSpPr>
            <p:cNvPr id="5788" name="Google Shape;578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9" name="Google Shape;578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90" name="Google Shape;5790;p389"/>
          <p:cNvGrpSpPr/>
          <p:nvPr/>
        </p:nvGrpSpPr>
        <p:grpSpPr>
          <a:xfrm>
            <a:off x="1952573" y="2316228"/>
            <a:ext cx="111319" cy="111319"/>
            <a:chOff x="1493450" y="3531800"/>
            <a:chExt cx="365700" cy="365700"/>
          </a:xfrm>
        </p:grpSpPr>
        <p:sp>
          <p:nvSpPr>
            <p:cNvPr id="5791" name="Google Shape;5791;p38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92" name="Google Shape;579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93" name="Google Shape;5793;p389"/>
          <p:cNvGrpSpPr/>
          <p:nvPr/>
        </p:nvGrpSpPr>
        <p:grpSpPr>
          <a:xfrm>
            <a:off x="2076260" y="2316228"/>
            <a:ext cx="111319" cy="111319"/>
            <a:chOff x="1493450" y="3531800"/>
            <a:chExt cx="365700" cy="365700"/>
          </a:xfrm>
        </p:grpSpPr>
        <p:sp>
          <p:nvSpPr>
            <p:cNvPr id="5794" name="Google Shape;5794;p38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95" name="Google Shape;579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96" name="Google Shape;5796;p389"/>
          <p:cNvGrpSpPr/>
          <p:nvPr/>
        </p:nvGrpSpPr>
        <p:grpSpPr>
          <a:xfrm>
            <a:off x="5324892" y="2316228"/>
            <a:ext cx="111319" cy="111319"/>
            <a:chOff x="1493450" y="3531800"/>
            <a:chExt cx="365700" cy="365700"/>
          </a:xfrm>
        </p:grpSpPr>
        <p:sp>
          <p:nvSpPr>
            <p:cNvPr id="5797" name="Google Shape;5797;p38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98" name="Google Shape;579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99" name="Google Shape;5799;p389"/>
          <p:cNvGrpSpPr/>
          <p:nvPr/>
        </p:nvGrpSpPr>
        <p:grpSpPr>
          <a:xfrm>
            <a:off x="2199948" y="2316228"/>
            <a:ext cx="111319" cy="111319"/>
            <a:chOff x="1493450" y="3531800"/>
            <a:chExt cx="365700" cy="365700"/>
          </a:xfrm>
        </p:grpSpPr>
        <p:sp>
          <p:nvSpPr>
            <p:cNvPr id="5800" name="Google Shape;5800;p38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01" name="Google Shape;580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02" name="Google Shape;5802;p389"/>
          <p:cNvGrpSpPr/>
          <p:nvPr/>
        </p:nvGrpSpPr>
        <p:grpSpPr>
          <a:xfrm>
            <a:off x="7793643" y="2007008"/>
            <a:ext cx="111319" cy="111319"/>
            <a:chOff x="1493450" y="3531800"/>
            <a:chExt cx="365700" cy="365700"/>
          </a:xfrm>
        </p:grpSpPr>
        <p:sp>
          <p:nvSpPr>
            <p:cNvPr id="5803" name="Google Shape;5803;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04" name="Google Shape;580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805" name="Google Shape;5805;p389"/>
          <p:cNvSpPr txBox="1"/>
          <p:nvPr/>
        </p:nvSpPr>
        <p:spPr>
          <a:xfrm>
            <a:off x="370143" y="202513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C27BA0"/>
                </a:solidFill>
                <a:latin typeface="DM Sans Medium"/>
                <a:ea typeface="DM Sans Medium"/>
                <a:cs typeface="DM Sans Medium"/>
                <a:sym typeface="DM Sans Medium"/>
              </a:rPr>
              <a:t>SAMSUNG</a:t>
            </a:r>
            <a:endParaRPr sz="600">
              <a:solidFill>
                <a:srgbClr val="C27BA0"/>
              </a:solidFill>
              <a:latin typeface="DM Sans Medium"/>
              <a:ea typeface="DM Sans Medium"/>
              <a:cs typeface="DM Sans Medium"/>
              <a:sym typeface="DM Sans Medium"/>
            </a:endParaRPr>
          </a:p>
        </p:txBody>
      </p:sp>
      <p:grpSp>
        <p:nvGrpSpPr>
          <p:cNvPr id="5806" name="Google Shape;5806;p389"/>
          <p:cNvGrpSpPr/>
          <p:nvPr/>
        </p:nvGrpSpPr>
        <p:grpSpPr>
          <a:xfrm>
            <a:off x="1485563" y="2007008"/>
            <a:ext cx="111319" cy="111319"/>
            <a:chOff x="1493450" y="3531800"/>
            <a:chExt cx="365700" cy="365700"/>
          </a:xfrm>
        </p:grpSpPr>
        <p:sp>
          <p:nvSpPr>
            <p:cNvPr id="5807" name="Google Shape;5807;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08" name="Google Shape;580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09" name="Google Shape;5809;p389"/>
          <p:cNvGrpSpPr/>
          <p:nvPr/>
        </p:nvGrpSpPr>
        <p:grpSpPr>
          <a:xfrm>
            <a:off x="1609251" y="2007008"/>
            <a:ext cx="111319" cy="111319"/>
            <a:chOff x="1493450" y="3531800"/>
            <a:chExt cx="365700" cy="365700"/>
          </a:xfrm>
        </p:grpSpPr>
        <p:sp>
          <p:nvSpPr>
            <p:cNvPr id="5810" name="Google Shape;5810;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11" name="Google Shape;581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12" name="Google Shape;5812;p389"/>
          <p:cNvGrpSpPr/>
          <p:nvPr/>
        </p:nvGrpSpPr>
        <p:grpSpPr>
          <a:xfrm>
            <a:off x="5324892" y="2007008"/>
            <a:ext cx="111319" cy="111319"/>
            <a:chOff x="1493450" y="3531800"/>
            <a:chExt cx="365700" cy="365700"/>
          </a:xfrm>
        </p:grpSpPr>
        <p:sp>
          <p:nvSpPr>
            <p:cNvPr id="5813" name="Google Shape;5813;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14" name="Google Shape;581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15" name="Google Shape;5815;p389"/>
          <p:cNvGrpSpPr/>
          <p:nvPr/>
        </p:nvGrpSpPr>
        <p:grpSpPr>
          <a:xfrm>
            <a:off x="4713139" y="2007008"/>
            <a:ext cx="111319" cy="111319"/>
            <a:chOff x="1493450" y="3531800"/>
            <a:chExt cx="365700" cy="365700"/>
          </a:xfrm>
        </p:grpSpPr>
        <p:sp>
          <p:nvSpPr>
            <p:cNvPr id="5816" name="Google Shape;5816;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17" name="Google Shape;581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18" name="Google Shape;5818;p389"/>
          <p:cNvGrpSpPr/>
          <p:nvPr/>
        </p:nvGrpSpPr>
        <p:grpSpPr>
          <a:xfrm>
            <a:off x="4836826" y="2007008"/>
            <a:ext cx="111319" cy="111319"/>
            <a:chOff x="1493450" y="3531800"/>
            <a:chExt cx="365700" cy="365700"/>
          </a:xfrm>
        </p:grpSpPr>
        <p:sp>
          <p:nvSpPr>
            <p:cNvPr id="5819" name="Google Shape;5819;p38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20" name="Google Shape;582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21" name="Google Shape;5821;p389"/>
          <p:cNvGrpSpPr/>
          <p:nvPr/>
        </p:nvGrpSpPr>
        <p:grpSpPr>
          <a:xfrm>
            <a:off x="2722441" y="2161618"/>
            <a:ext cx="111319" cy="111319"/>
            <a:chOff x="1493450" y="3531800"/>
            <a:chExt cx="365700" cy="365700"/>
          </a:xfrm>
        </p:grpSpPr>
        <p:sp>
          <p:nvSpPr>
            <p:cNvPr id="5822" name="Google Shape;5822;p38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23" name="Google Shape;582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24" name="Google Shape;5824;p389"/>
          <p:cNvGrpSpPr/>
          <p:nvPr/>
        </p:nvGrpSpPr>
        <p:grpSpPr>
          <a:xfrm>
            <a:off x="2846129" y="2161618"/>
            <a:ext cx="111319" cy="111319"/>
            <a:chOff x="1493450" y="3531800"/>
            <a:chExt cx="365700" cy="365700"/>
          </a:xfrm>
        </p:grpSpPr>
        <p:sp>
          <p:nvSpPr>
            <p:cNvPr id="5825" name="Google Shape;5825;p38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826" name="Google Shape;582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27" name="Google Shape;5827;p389"/>
          <p:cNvGrpSpPr/>
          <p:nvPr/>
        </p:nvGrpSpPr>
        <p:grpSpPr>
          <a:xfrm>
            <a:off x="1114499" y="2859591"/>
            <a:ext cx="111319" cy="111319"/>
            <a:chOff x="1493450" y="3531800"/>
            <a:chExt cx="365700" cy="365700"/>
          </a:xfrm>
        </p:grpSpPr>
        <p:sp>
          <p:nvSpPr>
            <p:cNvPr id="5828" name="Google Shape;5828;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9" name="Google Shape;582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0" name="Google Shape;5830;p389"/>
          <p:cNvGrpSpPr/>
          <p:nvPr/>
        </p:nvGrpSpPr>
        <p:grpSpPr>
          <a:xfrm>
            <a:off x="1238187" y="2859591"/>
            <a:ext cx="111319" cy="111319"/>
            <a:chOff x="1493450" y="3531800"/>
            <a:chExt cx="365700" cy="365700"/>
          </a:xfrm>
        </p:grpSpPr>
        <p:sp>
          <p:nvSpPr>
            <p:cNvPr id="5831" name="Google Shape;5831;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32" name="Google Shape;583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3" name="Google Shape;5833;p389"/>
          <p:cNvGrpSpPr/>
          <p:nvPr/>
        </p:nvGrpSpPr>
        <p:grpSpPr>
          <a:xfrm>
            <a:off x="1361875" y="2859591"/>
            <a:ext cx="111319" cy="111319"/>
            <a:chOff x="1493450" y="3531800"/>
            <a:chExt cx="365700" cy="365700"/>
          </a:xfrm>
        </p:grpSpPr>
        <p:sp>
          <p:nvSpPr>
            <p:cNvPr id="5834" name="Google Shape;5834;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35" name="Google Shape;583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6" name="Google Shape;5836;p389"/>
          <p:cNvGrpSpPr/>
          <p:nvPr/>
        </p:nvGrpSpPr>
        <p:grpSpPr>
          <a:xfrm>
            <a:off x="1609251" y="2859591"/>
            <a:ext cx="111319" cy="111319"/>
            <a:chOff x="1493450" y="3531800"/>
            <a:chExt cx="365700" cy="365700"/>
          </a:xfrm>
        </p:grpSpPr>
        <p:sp>
          <p:nvSpPr>
            <p:cNvPr id="5837" name="Google Shape;5837;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38" name="Google Shape;583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9" name="Google Shape;5839;p389"/>
          <p:cNvGrpSpPr/>
          <p:nvPr/>
        </p:nvGrpSpPr>
        <p:grpSpPr>
          <a:xfrm>
            <a:off x="1732938" y="2859591"/>
            <a:ext cx="111319" cy="111319"/>
            <a:chOff x="1493450" y="3531800"/>
            <a:chExt cx="365700" cy="365700"/>
          </a:xfrm>
        </p:grpSpPr>
        <p:sp>
          <p:nvSpPr>
            <p:cNvPr id="5840" name="Google Shape;5840;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41" name="Google Shape;584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42" name="Google Shape;5842;p389"/>
          <p:cNvGrpSpPr/>
          <p:nvPr/>
        </p:nvGrpSpPr>
        <p:grpSpPr>
          <a:xfrm>
            <a:off x="1980314" y="2859591"/>
            <a:ext cx="111319" cy="111319"/>
            <a:chOff x="1493450" y="3531800"/>
            <a:chExt cx="365700" cy="365700"/>
          </a:xfrm>
        </p:grpSpPr>
        <p:sp>
          <p:nvSpPr>
            <p:cNvPr id="5843" name="Google Shape;5843;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44" name="Google Shape;584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45" name="Google Shape;5845;p389"/>
          <p:cNvGrpSpPr/>
          <p:nvPr/>
        </p:nvGrpSpPr>
        <p:grpSpPr>
          <a:xfrm>
            <a:off x="2104002" y="2859591"/>
            <a:ext cx="111319" cy="111319"/>
            <a:chOff x="1493450" y="3531800"/>
            <a:chExt cx="365700" cy="365700"/>
          </a:xfrm>
        </p:grpSpPr>
        <p:sp>
          <p:nvSpPr>
            <p:cNvPr id="5846" name="Google Shape;5846;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47" name="Google Shape;584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48" name="Google Shape;5848;p389"/>
          <p:cNvGrpSpPr/>
          <p:nvPr/>
        </p:nvGrpSpPr>
        <p:grpSpPr>
          <a:xfrm>
            <a:off x="2227690" y="2859591"/>
            <a:ext cx="111319" cy="111319"/>
            <a:chOff x="1493450" y="3531800"/>
            <a:chExt cx="365700" cy="365700"/>
          </a:xfrm>
        </p:grpSpPr>
        <p:sp>
          <p:nvSpPr>
            <p:cNvPr id="5849" name="Google Shape;5849;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0" name="Google Shape;585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1" name="Google Shape;5851;p389"/>
          <p:cNvGrpSpPr/>
          <p:nvPr/>
        </p:nvGrpSpPr>
        <p:grpSpPr>
          <a:xfrm>
            <a:off x="2475065" y="2859591"/>
            <a:ext cx="111319" cy="111319"/>
            <a:chOff x="1493450" y="3531800"/>
            <a:chExt cx="365700" cy="365700"/>
          </a:xfrm>
        </p:grpSpPr>
        <p:sp>
          <p:nvSpPr>
            <p:cNvPr id="5852" name="Google Shape;5852;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3" name="Google Shape;585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4" name="Google Shape;5854;p389"/>
          <p:cNvGrpSpPr/>
          <p:nvPr/>
        </p:nvGrpSpPr>
        <p:grpSpPr>
          <a:xfrm>
            <a:off x="2598753" y="2859591"/>
            <a:ext cx="111319" cy="111319"/>
            <a:chOff x="1493450" y="3531800"/>
            <a:chExt cx="365700" cy="365700"/>
          </a:xfrm>
        </p:grpSpPr>
        <p:sp>
          <p:nvSpPr>
            <p:cNvPr id="5855" name="Google Shape;5855;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6" name="Google Shape;585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7" name="Google Shape;5857;p389"/>
          <p:cNvGrpSpPr/>
          <p:nvPr/>
        </p:nvGrpSpPr>
        <p:grpSpPr>
          <a:xfrm>
            <a:off x="2722441" y="2859591"/>
            <a:ext cx="111319" cy="111319"/>
            <a:chOff x="1493450" y="3531800"/>
            <a:chExt cx="365700" cy="365700"/>
          </a:xfrm>
        </p:grpSpPr>
        <p:sp>
          <p:nvSpPr>
            <p:cNvPr id="5858" name="Google Shape;5858;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9" name="Google Shape;585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60" name="Google Shape;5860;p389"/>
          <p:cNvGrpSpPr/>
          <p:nvPr/>
        </p:nvGrpSpPr>
        <p:grpSpPr>
          <a:xfrm>
            <a:off x="2846129" y="2859591"/>
            <a:ext cx="111319" cy="111319"/>
            <a:chOff x="1493450" y="3531800"/>
            <a:chExt cx="365700" cy="365700"/>
          </a:xfrm>
        </p:grpSpPr>
        <p:sp>
          <p:nvSpPr>
            <p:cNvPr id="5861" name="Google Shape;5861;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62" name="Google Shape;586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63" name="Google Shape;5863;p389"/>
          <p:cNvGrpSpPr/>
          <p:nvPr/>
        </p:nvGrpSpPr>
        <p:grpSpPr>
          <a:xfrm>
            <a:off x="2969817" y="2859591"/>
            <a:ext cx="111319" cy="111319"/>
            <a:chOff x="1493450" y="3531800"/>
            <a:chExt cx="365700" cy="365700"/>
          </a:xfrm>
        </p:grpSpPr>
        <p:sp>
          <p:nvSpPr>
            <p:cNvPr id="5864" name="Google Shape;5864;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65" name="Google Shape;586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66" name="Google Shape;5866;p389"/>
          <p:cNvGrpSpPr/>
          <p:nvPr/>
        </p:nvGrpSpPr>
        <p:grpSpPr>
          <a:xfrm>
            <a:off x="3093505" y="2859591"/>
            <a:ext cx="111319" cy="111319"/>
            <a:chOff x="1493450" y="3531800"/>
            <a:chExt cx="365700" cy="365700"/>
          </a:xfrm>
        </p:grpSpPr>
        <p:sp>
          <p:nvSpPr>
            <p:cNvPr id="5867" name="Google Shape;5867;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68" name="Google Shape;586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69" name="Google Shape;5869;p389"/>
          <p:cNvGrpSpPr/>
          <p:nvPr/>
        </p:nvGrpSpPr>
        <p:grpSpPr>
          <a:xfrm>
            <a:off x="3340880" y="2859591"/>
            <a:ext cx="111319" cy="111319"/>
            <a:chOff x="1493450" y="3531800"/>
            <a:chExt cx="365700" cy="365700"/>
          </a:xfrm>
        </p:grpSpPr>
        <p:sp>
          <p:nvSpPr>
            <p:cNvPr id="5870" name="Google Shape;5870;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1" name="Google Shape;587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2" name="Google Shape;5872;p389"/>
          <p:cNvGrpSpPr/>
          <p:nvPr/>
        </p:nvGrpSpPr>
        <p:grpSpPr>
          <a:xfrm>
            <a:off x="3711944" y="2859591"/>
            <a:ext cx="111319" cy="111319"/>
            <a:chOff x="1493450" y="3531800"/>
            <a:chExt cx="365700" cy="365700"/>
          </a:xfrm>
        </p:grpSpPr>
        <p:sp>
          <p:nvSpPr>
            <p:cNvPr id="5873" name="Google Shape;5873;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4" name="Google Shape;587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5" name="Google Shape;5875;p389"/>
          <p:cNvGrpSpPr/>
          <p:nvPr/>
        </p:nvGrpSpPr>
        <p:grpSpPr>
          <a:xfrm>
            <a:off x="4206695" y="2859591"/>
            <a:ext cx="111319" cy="111319"/>
            <a:chOff x="1493450" y="3531800"/>
            <a:chExt cx="365700" cy="365700"/>
          </a:xfrm>
        </p:grpSpPr>
        <p:sp>
          <p:nvSpPr>
            <p:cNvPr id="5876" name="Google Shape;5876;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7" name="Google Shape;587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8" name="Google Shape;5878;p389"/>
          <p:cNvGrpSpPr/>
          <p:nvPr/>
        </p:nvGrpSpPr>
        <p:grpSpPr>
          <a:xfrm>
            <a:off x="4330383" y="2859591"/>
            <a:ext cx="111319" cy="111319"/>
            <a:chOff x="1493450" y="3531800"/>
            <a:chExt cx="365700" cy="365700"/>
          </a:xfrm>
        </p:grpSpPr>
        <p:sp>
          <p:nvSpPr>
            <p:cNvPr id="5879" name="Google Shape;5879;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0" name="Google Shape;588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1" name="Google Shape;5881;p389"/>
          <p:cNvGrpSpPr/>
          <p:nvPr/>
        </p:nvGrpSpPr>
        <p:grpSpPr>
          <a:xfrm>
            <a:off x="4701447" y="2859591"/>
            <a:ext cx="111319" cy="111319"/>
            <a:chOff x="1493450" y="3531800"/>
            <a:chExt cx="365700" cy="365700"/>
          </a:xfrm>
        </p:grpSpPr>
        <p:sp>
          <p:nvSpPr>
            <p:cNvPr id="5882" name="Google Shape;5882;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3" name="Google Shape;588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4" name="Google Shape;5884;p389"/>
          <p:cNvGrpSpPr/>
          <p:nvPr/>
        </p:nvGrpSpPr>
        <p:grpSpPr>
          <a:xfrm>
            <a:off x="5196198" y="2859591"/>
            <a:ext cx="111319" cy="111319"/>
            <a:chOff x="1493450" y="3531800"/>
            <a:chExt cx="365700" cy="365700"/>
          </a:xfrm>
        </p:grpSpPr>
        <p:sp>
          <p:nvSpPr>
            <p:cNvPr id="5885" name="Google Shape;5885;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6" name="Google Shape;588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7" name="Google Shape;5887;p389"/>
          <p:cNvGrpSpPr/>
          <p:nvPr/>
        </p:nvGrpSpPr>
        <p:grpSpPr>
          <a:xfrm>
            <a:off x="5319886" y="2859591"/>
            <a:ext cx="111319" cy="111319"/>
            <a:chOff x="1493450" y="3531800"/>
            <a:chExt cx="365700" cy="365700"/>
          </a:xfrm>
        </p:grpSpPr>
        <p:sp>
          <p:nvSpPr>
            <p:cNvPr id="5888" name="Google Shape;5888;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9" name="Google Shape;588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0" name="Google Shape;5890;p389"/>
          <p:cNvGrpSpPr/>
          <p:nvPr/>
        </p:nvGrpSpPr>
        <p:grpSpPr>
          <a:xfrm>
            <a:off x="5814637" y="2859591"/>
            <a:ext cx="111319" cy="111319"/>
            <a:chOff x="1493450" y="3531800"/>
            <a:chExt cx="365700" cy="365700"/>
          </a:xfrm>
        </p:grpSpPr>
        <p:sp>
          <p:nvSpPr>
            <p:cNvPr id="5891" name="Google Shape;5891;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2" name="Google Shape;589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3" name="Google Shape;5893;p389"/>
          <p:cNvGrpSpPr/>
          <p:nvPr/>
        </p:nvGrpSpPr>
        <p:grpSpPr>
          <a:xfrm>
            <a:off x="6309388" y="2859591"/>
            <a:ext cx="111319" cy="111319"/>
            <a:chOff x="1493450" y="3531800"/>
            <a:chExt cx="365700" cy="365700"/>
          </a:xfrm>
        </p:grpSpPr>
        <p:sp>
          <p:nvSpPr>
            <p:cNvPr id="5894" name="Google Shape;5894;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5" name="Google Shape;589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6" name="Google Shape;5896;p389"/>
          <p:cNvGrpSpPr/>
          <p:nvPr/>
        </p:nvGrpSpPr>
        <p:grpSpPr>
          <a:xfrm>
            <a:off x="6433076" y="2859591"/>
            <a:ext cx="111319" cy="111319"/>
            <a:chOff x="1493450" y="3531800"/>
            <a:chExt cx="365700" cy="365700"/>
          </a:xfrm>
        </p:grpSpPr>
        <p:sp>
          <p:nvSpPr>
            <p:cNvPr id="5897" name="Google Shape;5897;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8" name="Google Shape;589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9" name="Google Shape;5899;p389"/>
          <p:cNvGrpSpPr/>
          <p:nvPr/>
        </p:nvGrpSpPr>
        <p:grpSpPr>
          <a:xfrm>
            <a:off x="6556764" y="2859591"/>
            <a:ext cx="111319" cy="111319"/>
            <a:chOff x="1493450" y="3531800"/>
            <a:chExt cx="365700" cy="365700"/>
          </a:xfrm>
        </p:grpSpPr>
        <p:sp>
          <p:nvSpPr>
            <p:cNvPr id="5900" name="Google Shape;5900;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1" name="Google Shape;590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2" name="Google Shape;5902;p389"/>
          <p:cNvGrpSpPr/>
          <p:nvPr/>
        </p:nvGrpSpPr>
        <p:grpSpPr>
          <a:xfrm>
            <a:off x="6804140" y="2859591"/>
            <a:ext cx="111319" cy="111319"/>
            <a:chOff x="1493450" y="3531800"/>
            <a:chExt cx="365700" cy="365700"/>
          </a:xfrm>
        </p:grpSpPr>
        <p:sp>
          <p:nvSpPr>
            <p:cNvPr id="5903" name="Google Shape;5903;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4" name="Google Shape;590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5" name="Google Shape;5905;p389"/>
          <p:cNvGrpSpPr/>
          <p:nvPr/>
        </p:nvGrpSpPr>
        <p:grpSpPr>
          <a:xfrm>
            <a:off x="6927828" y="2859591"/>
            <a:ext cx="111319" cy="111319"/>
            <a:chOff x="1493450" y="3531800"/>
            <a:chExt cx="365700" cy="365700"/>
          </a:xfrm>
        </p:grpSpPr>
        <p:sp>
          <p:nvSpPr>
            <p:cNvPr id="5906" name="Google Shape;5906;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7" name="Google Shape;590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8" name="Google Shape;5908;p389"/>
          <p:cNvGrpSpPr/>
          <p:nvPr/>
        </p:nvGrpSpPr>
        <p:grpSpPr>
          <a:xfrm>
            <a:off x="7051516" y="2859591"/>
            <a:ext cx="111319" cy="111319"/>
            <a:chOff x="1493450" y="3531800"/>
            <a:chExt cx="365700" cy="365700"/>
          </a:xfrm>
        </p:grpSpPr>
        <p:sp>
          <p:nvSpPr>
            <p:cNvPr id="5909" name="Google Shape;5909;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0" name="Google Shape;591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1" name="Google Shape;5911;p389"/>
          <p:cNvGrpSpPr/>
          <p:nvPr/>
        </p:nvGrpSpPr>
        <p:grpSpPr>
          <a:xfrm>
            <a:off x="7175203" y="2859591"/>
            <a:ext cx="111319" cy="111319"/>
            <a:chOff x="1493450" y="3531800"/>
            <a:chExt cx="365700" cy="365700"/>
          </a:xfrm>
        </p:grpSpPr>
        <p:sp>
          <p:nvSpPr>
            <p:cNvPr id="5912" name="Google Shape;5912;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3" name="Google Shape;591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4" name="Google Shape;5914;p389"/>
          <p:cNvGrpSpPr/>
          <p:nvPr/>
        </p:nvGrpSpPr>
        <p:grpSpPr>
          <a:xfrm>
            <a:off x="7422579" y="2859591"/>
            <a:ext cx="111319" cy="111319"/>
            <a:chOff x="1493450" y="3531800"/>
            <a:chExt cx="365700" cy="365700"/>
          </a:xfrm>
        </p:grpSpPr>
        <p:sp>
          <p:nvSpPr>
            <p:cNvPr id="5915" name="Google Shape;5915;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6" name="Google Shape;591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7" name="Google Shape;5917;p389"/>
          <p:cNvGrpSpPr/>
          <p:nvPr/>
        </p:nvGrpSpPr>
        <p:grpSpPr>
          <a:xfrm>
            <a:off x="7546267" y="2859591"/>
            <a:ext cx="111319" cy="111319"/>
            <a:chOff x="1493450" y="3531800"/>
            <a:chExt cx="365700" cy="365700"/>
          </a:xfrm>
        </p:grpSpPr>
        <p:sp>
          <p:nvSpPr>
            <p:cNvPr id="5918" name="Google Shape;5918;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9" name="Google Shape;591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0" name="Google Shape;5920;p389"/>
          <p:cNvGrpSpPr/>
          <p:nvPr/>
        </p:nvGrpSpPr>
        <p:grpSpPr>
          <a:xfrm>
            <a:off x="7669955" y="2859591"/>
            <a:ext cx="111319" cy="111319"/>
            <a:chOff x="1493450" y="3531800"/>
            <a:chExt cx="365700" cy="365700"/>
          </a:xfrm>
        </p:grpSpPr>
        <p:sp>
          <p:nvSpPr>
            <p:cNvPr id="5921" name="Google Shape;5921;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2" name="Google Shape;592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3" name="Google Shape;5923;p389"/>
          <p:cNvGrpSpPr/>
          <p:nvPr/>
        </p:nvGrpSpPr>
        <p:grpSpPr>
          <a:xfrm>
            <a:off x="7793643" y="2859591"/>
            <a:ext cx="111319" cy="111319"/>
            <a:chOff x="1493450" y="3531800"/>
            <a:chExt cx="365700" cy="365700"/>
          </a:xfrm>
        </p:grpSpPr>
        <p:sp>
          <p:nvSpPr>
            <p:cNvPr id="5924" name="Google Shape;5924;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5" name="Google Shape;592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6" name="Google Shape;5926;p389"/>
          <p:cNvGrpSpPr/>
          <p:nvPr/>
        </p:nvGrpSpPr>
        <p:grpSpPr>
          <a:xfrm>
            <a:off x="8041018" y="2859591"/>
            <a:ext cx="111319" cy="111319"/>
            <a:chOff x="1493450" y="3531800"/>
            <a:chExt cx="365700" cy="365700"/>
          </a:xfrm>
        </p:grpSpPr>
        <p:sp>
          <p:nvSpPr>
            <p:cNvPr id="5927" name="Google Shape;5927;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8" name="Google Shape;592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9" name="Google Shape;5929;p389"/>
          <p:cNvGrpSpPr/>
          <p:nvPr/>
        </p:nvGrpSpPr>
        <p:grpSpPr>
          <a:xfrm>
            <a:off x="8164706" y="2859591"/>
            <a:ext cx="111319" cy="111319"/>
            <a:chOff x="1493450" y="3531800"/>
            <a:chExt cx="365700" cy="365700"/>
          </a:xfrm>
        </p:grpSpPr>
        <p:sp>
          <p:nvSpPr>
            <p:cNvPr id="5930" name="Google Shape;5930;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1" name="Google Shape;593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2" name="Google Shape;5932;p389"/>
          <p:cNvGrpSpPr/>
          <p:nvPr/>
        </p:nvGrpSpPr>
        <p:grpSpPr>
          <a:xfrm>
            <a:off x="8288394" y="2859591"/>
            <a:ext cx="111319" cy="111319"/>
            <a:chOff x="1493450" y="3531800"/>
            <a:chExt cx="365700" cy="365700"/>
          </a:xfrm>
        </p:grpSpPr>
        <p:sp>
          <p:nvSpPr>
            <p:cNvPr id="5933" name="Google Shape;5933;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4" name="Google Shape;593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5" name="Google Shape;5935;p389"/>
          <p:cNvGrpSpPr/>
          <p:nvPr/>
        </p:nvGrpSpPr>
        <p:grpSpPr>
          <a:xfrm>
            <a:off x="8412082" y="2854410"/>
            <a:ext cx="111319" cy="111319"/>
            <a:chOff x="1493450" y="3531800"/>
            <a:chExt cx="365700" cy="365700"/>
          </a:xfrm>
        </p:grpSpPr>
        <p:sp>
          <p:nvSpPr>
            <p:cNvPr id="5936" name="Google Shape;5936;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7" name="Google Shape;593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8" name="Google Shape;5938;p389"/>
          <p:cNvGrpSpPr/>
          <p:nvPr/>
        </p:nvGrpSpPr>
        <p:grpSpPr>
          <a:xfrm>
            <a:off x="8535770" y="2854410"/>
            <a:ext cx="111319" cy="111319"/>
            <a:chOff x="1493450" y="3531800"/>
            <a:chExt cx="365700" cy="365700"/>
          </a:xfrm>
        </p:grpSpPr>
        <p:sp>
          <p:nvSpPr>
            <p:cNvPr id="5939" name="Google Shape;5939;p38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0" name="Google Shape;594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1" name="Google Shape;5941;p389"/>
          <p:cNvGrpSpPr/>
          <p:nvPr/>
        </p:nvGrpSpPr>
        <p:grpSpPr>
          <a:xfrm>
            <a:off x="1039988" y="3790678"/>
            <a:ext cx="7334035" cy="184650"/>
            <a:chOff x="1934052" y="7433232"/>
            <a:chExt cx="14668069" cy="369300"/>
          </a:xfrm>
        </p:grpSpPr>
        <p:sp>
          <p:nvSpPr>
            <p:cNvPr id="5942" name="Google Shape;5942;p389"/>
            <p:cNvSpPr txBox="1"/>
            <p:nvPr/>
          </p:nvSpPr>
          <p:spPr>
            <a:xfrm>
              <a:off x="1934052"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7/2021</a:t>
              </a:r>
              <a:endParaRPr sz="600">
                <a:solidFill>
                  <a:schemeClr val="lt2"/>
                </a:solidFill>
                <a:latin typeface="DM Sans Medium"/>
                <a:ea typeface="DM Sans Medium"/>
                <a:cs typeface="DM Sans Medium"/>
                <a:sym typeface="DM Sans Medium"/>
              </a:endParaRPr>
            </a:p>
          </p:txBody>
        </p:sp>
        <p:sp>
          <p:nvSpPr>
            <p:cNvPr id="5943" name="Google Shape;5943;p389"/>
            <p:cNvSpPr txBox="1"/>
            <p:nvPr/>
          </p:nvSpPr>
          <p:spPr>
            <a:xfrm>
              <a:off x="2957662"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8/2021</a:t>
              </a:r>
              <a:endParaRPr sz="600">
                <a:solidFill>
                  <a:schemeClr val="lt2"/>
                </a:solidFill>
                <a:latin typeface="DM Sans Medium"/>
                <a:ea typeface="DM Sans Medium"/>
                <a:cs typeface="DM Sans Medium"/>
                <a:sym typeface="DM Sans Medium"/>
              </a:endParaRPr>
            </a:p>
          </p:txBody>
        </p:sp>
        <p:sp>
          <p:nvSpPr>
            <p:cNvPr id="5944" name="Google Shape;5944;p389"/>
            <p:cNvSpPr txBox="1"/>
            <p:nvPr/>
          </p:nvSpPr>
          <p:spPr>
            <a:xfrm>
              <a:off x="3981271"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9/2021</a:t>
              </a:r>
              <a:endParaRPr sz="600">
                <a:solidFill>
                  <a:schemeClr val="lt2"/>
                </a:solidFill>
                <a:latin typeface="DM Sans Medium"/>
                <a:ea typeface="DM Sans Medium"/>
                <a:cs typeface="DM Sans Medium"/>
                <a:sym typeface="DM Sans Medium"/>
              </a:endParaRPr>
            </a:p>
          </p:txBody>
        </p:sp>
        <p:sp>
          <p:nvSpPr>
            <p:cNvPr id="5945" name="Google Shape;5945;p389"/>
            <p:cNvSpPr txBox="1"/>
            <p:nvPr/>
          </p:nvSpPr>
          <p:spPr>
            <a:xfrm>
              <a:off x="5004881" y="7433232"/>
              <a:ext cx="621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10/2021</a:t>
              </a:r>
              <a:endParaRPr sz="600">
                <a:solidFill>
                  <a:schemeClr val="lt2"/>
                </a:solidFill>
                <a:latin typeface="DM Sans Medium"/>
                <a:ea typeface="DM Sans Medium"/>
                <a:cs typeface="DM Sans Medium"/>
                <a:sym typeface="DM Sans Medium"/>
              </a:endParaRPr>
            </a:p>
          </p:txBody>
        </p:sp>
        <p:sp>
          <p:nvSpPr>
            <p:cNvPr id="5946" name="Google Shape;5946;p389"/>
            <p:cNvSpPr txBox="1"/>
            <p:nvPr/>
          </p:nvSpPr>
          <p:spPr>
            <a:xfrm>
              <a:off x="6167030"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11/2021</a:t>
              </a:r>
              <a:endParaRPr sz="600">
                <a:solidFill>
                  <a:schemeClr val="lt2"/>
                </a:solidFill>
                <a:latin typeface="DM Sans Medium"/>
                <a:ea typeface="DM Sans Medium"/>
                <a:cs typeface="DM Sans Medium"/>
                <a:sym typeface="DM Sans Medium"/>
              </a:endParaRPr>
            </a:p>
          </p:txBody>
        </p:sp>
        <p:sp>
          <p:nvSpPr>
            <p:cNvPr id="5947" name="Google Shape;5947;p389"/>
            <p:cNvSpPr txBox="1"/>
            <p:nvPr/>
          </p:nvSpPr>
          <p:spPr>
            <a:xfrm>
              <a:off x="7300449"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12/2021</a:t>
              </a:r>
              <a:endParaRPr sz="600">
                <a:solidFill>
                  <a:schemeClr val="lt2"/>
                </a:solidFill>
                <a:latin typeface="DM Sans Medium"/>
                <a:ea typeface="DM Sans Medium"/>
                <a:cs typeface="DM Sans Medium"/>
                <a:sym typeface="DM Sans Medium"/>
              </a:endParaRPr>
            </a:p>
          </p:txBody>
        </p:sp>
        <p:sp>
          <p:nvSpPr>
            <p:cNvPr id="5948" name="Google Shape;5948;p389"/>
            <p:cNvSpPr txBox="1"/>
            <p:nvPr/>
          </p:nvSpPr>
          <p:spPr>
            <a:xfrm>
              <a:off x="8433868"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1/2022</a:t>
              </a:r>
              <a:endParaRPr sz="600">
                <a:solidFill>
                  <a:schemeClr val="lt2"/>
                </a:solidFill>
                <a:latin typeface="DM Sans Medium"/>
                <a:ea typeface="DM Sans Medium"/>
                <a:cs typeface="DM Sans Medium"/>
                <a:sym typeface="DM Sans Medium"/>
              </a:endParaRPr>
            </a:p>
          </p:txBody>
        </p:sp>
        <p:sp>
          <p:nvSpPr>
            <p:cNvPr id="5949" name="Google Shape;5949;p389"/>
            <p:cNvSpPr txBox="1"/>
            <p:nvPr/>
          </p:nvSpPr>
          <p:spPr>
            <a:xfrm>
              <a:off x="9457478"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2/2022</a:t>
              </a:r>
              <a:endParaRPr sz="600">
                <a:solidFill>
                  <a:schemeClr val="lt2"/>
                </a:solidFill>
                <a:latin typeface="DM Sans Medium"/>
                <a:ea typeface="DM Sans Medium"/>
                <a:cs typeface="DM Sans Medium"/>
                <a:sym typeface="DM Sans Medium"/>
              </a:endParaRPr>
            </a:p>
          </p:txBody>
        </p:sp>
        <p:sp>
          <p:nvSpPr>
            <p:cNvPr id="5950" name="Google Shape;5950;p389"/>
            <p:cNvSpPr txBox="1"/>
            <p:nvPr/>
          </p:nvSpPr>
          <p:spPr>
            <a:xfrm>
              <a:off x="10570931"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3/2022</a:t>
              </a:r>
              <a:endParaRPr sz="600">
                <a:solidFill>
                  <a:schemeClr val="lt2"/>
                </a:solidFill>
                <a:latin typeface="DM Sans Medium"/>
                <a:ea typeface="DM Sans Medium"/>
                <a:cs typeface="DM Sans Medium"/>
                <a:sym typeface="DM Sans Medium"/>
              </a:endParaRPr>
            </a:p>
          </p:txBody>
        </p:sp>
        <p:sp>
          <p:nvSpPr>
            <p:cNvPr id="5951" name="Google Shape;5951;p389"/>
            <p:cNvSpPr txBox="1"/>
            <p:nvPr/>
          </p:nvSpPr>
          <p:spPr>
            <a:xfrm>
              <a:off x="11657115"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4/2022</a:t>
              </a:r>
              <a:endParaRPr sz="600">
                <a:solidFill>
                  <a:schemeClr val="lt2"/>
                </a:solidFill>
                <a:latin typeface="DM Sans Medium"/>
                <a:ea typeface="DM Sans Medium"/>
                <a:cs typeface="DM Sans Medium"/>
                <a:sym typeface="DM Sans Medium"/>
              </a:endParaRPr>
            </a:p>
          </p:txBody>
        </p:sp>
        <p:sp>
          <p:nvSpPr>
            <p:cNvPr id="5952" name="Google Shape;5952;p389"/>
            <p:cNvSpPr txBox="1"/>
            <p:nvPr/>
          </p:nvSpPr>
          <p:spPr>
            <a:xfrm>
              <a:off x="12743299"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5/2022</a:t>
              </a:r>
              <a:endParaRPr sz="600">
                <a:solidFill>
                  <a:schemeClr val="lt2"/>
                </a:solidFill>
                <a:latin typeface="DM Sans Medium"/>
                <a:ea typeface="DM Sans Medium"/>
                <a:cs typeface="DM Sans Medium"/>
                <a:sym typeface="DM Sans Medium"/>
              </a:endParaRPr>
            </a:p>
          </p:txBody>
        </p:sp>
        <p:sp>
          <p:nvSpPr>
            <p:cNvPr id="5953" name="Google Shape;5953;p389"/>
            <p:cNvSpPr txBox="1"/>
            <p:nvPr/>
          </p:nvSpPr>
          <p:spPr>
            <a:xfrm>
              <a:off x="13829483"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6/2022</a:t>
              </a:r>
              <a:endParaRPr sz="600">
                <a:solidFill>
                  <a:schemeClr val="lt2"/>
                </a:solidFill>
                <a:latin typeface="DM Sans Medium"/>
                <a:ea typeface="DM Sans Medium"/>
                <a:cs typeface="DM Sans Medium"/>
                <a:sym typeface="DM Sans Medium"/>
              </a:endParaRPr>
            </a:p>
          </p:txBody>
        </p:sp>
        <p:sp>
          <p:nvSpPr>
            <p:cNvPr id="5954" name="Google Shape;5954;p389"/>
            <p:cNvSpPr txBox="1"/>
            <p:nvPr/>
          </p:nvSpPr>
          <p:spPr>
            <a:xfrm>
              <a:off x="14915667"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7/2022</a:t>
              </a:r>
              <a:endParaRPr sz="600">
                <a:solidFill>
                  <a:schemeClr val="lt2"/>
                </a:solidFill>
                <a:latin typeface="DM Sans Medium"/>
                <a:ea typeface="DM Sans Medium"/>
                <a:cs typeface="DM Sans Medium"/>
                <a:sym typeface="DM Sans Medium"/>
              </a:endParaRPr>
            </a:p>
          </p:txBody>
        </p:sp>
        <p:sp>
          <p:nvSpPr>
            <p:cNvPr id="5955" name="Google Shape;5955;p389"/>
            <p:cNvSpPr txBox="1"/>
            <p:nvPr/>
          </p:nvSpPr>
          <p:spPr>
            <a:xfrm>
              <a:off x="16029121"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8/2022</a:t>
              </a:r>
              <a:endParaRPr sz="600">
                <a:solidFill>
                  <a:schemeClr val="lt2"/>
                </a:solidFill>
                <a:latin typeface="DM Sans Medium"/>
                <a:ea typeface="DM Sans Medium"/>
                <a:cs typeface="DM Sans Medium"/>
                <a:sym typeface="DM Sans Medium"/>
              </a:endParaRPr>
            </a:p>
          </p:txBody>
        </p:sp>
      </p:grpSp>
      <p:grpSp>
        <p:nvGrpSpPr>
          <p:cNvPr id="5956" name="Google Shape;5956;p389"/>
          <p:cNvGrpSpPr/>
          <p:nvPr/>
        </p:nvGrpSpPr>
        <p:grpSpPr>
          <a:xfrm>
            <a:off x="990811" y="3018620"/>
            <a:ext cx="111319" cy="111319"/>
            <a:chOff x="1493450" y="3531800"/>
            <a:chExt cx="365700" cy="365700"/>
          </a:xfrm>
        </p:grpSpPr>
        <p:sp>
          <p:nvSpPr>
            <p:cNvPr id="5957" name="Google Shape;595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8" name="Google Shape;595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9" name="Google Shape;5959;p389"/>
          <p:cNvGrpSpPr/>
          <p:nvPr/>
        </p:nvGrpSpPr>
        <p:grpSpPr>
          <a:xfrm>
            <a:off x="1114499" y="3018620"/>
            <a:ext cx="111319" cy="111319"/>
            <a:chOff x="1493450" y="3531800"/>
            <a:chExt cx="365700" cy="365700"/>
          </a:xfrm>
        </p:grpSpPr>
        <p:sp>
          <p:nvSpPr>
            <p:cNvPr id="5960" name="Google Shape;596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1" name="Google Shape;596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2" name="Google Shape;5962;p389"/>
          <p:cNvGrpSpPr/>
          <p:nvPr/>
        </p:nvGrpSpPr>
        <p:grpSpPr>
          <a:xfrm>
            <a:off x="1238187" y="3018620"/>
            <a:ext cx="111319" cy="111319"/>
            <a:chOff x="1493450" y="3531800"/>
            <a:chExt cx="365700" cy="365700"/>
          </a:xfrm>
        </p:grpSpPr>
        <p:sp>
          <p:nvSpPr>
            <p:cNvPr id="5963" name="Google Shape;596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4" name="Google Shape;596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5" name="Google Shape;5965;p389"/>
          <p:cNvGrpSpPr/>
          <p:nvPr/>
        </p:nvGrpSpPr>
        <p:grpSpPr>
          <a:xfrm>
            <a:off x="7917330" y="2704408"/>
            <a:ext cx="111319" cy="111319"/>
            <a:chOff x="1493450" y="3531800"/>
            <a:chExt cx="365700" cy="365700"/>
          </a:xfrm>
        </p:grpSpPr>
        <p:sp>
          <p:nvSpPr>
            <p:cNvPr id="5966" name="Google Shape;5966;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67" name="Google Shape;596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68" name="Google Shape;5968;p389"/>
          <p:cNvGrpSpPr/>
          <p:nvPr/>
        </p:nvGrpSpPr>
        <p:grpSpPr>
          <a:xfrm>
            <a:off x="8041018" y="2704408"/>
            <a:ext cx="111319" cy="111319"/>
            <a:chOff x="1493450" y="3531800"/>
            <a:chExt cx="365700" cy="365700"/>
          </a:xfrm>
        </p:grpSpPr>
        <p:sp>
          <p:nvSpPr>
            <p:cNvPr id="5969" name="Google Shape;5969;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0" name="Google Shape;597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71" name="Google Shape;5971;p389"/>
          <p:cNvGrpSpPr/>
          <p:nvPr/>
        </p:nvGrpSpPr>
        <p:grpSpPr>
          <a:xfrm>
            <a:off x="8164706" y="2704408"/>
            <a:ext cx="111319" cy="111319"/>
            <a:chOff x="1493450" y="3531800"/>
            <a:chExt cx="365700" cy="365700"/>
          </a:xfrm>
        </p:grpSpPr>
        <p:sp>
          <p:nvSpPr>
            <p:cNvPr id="5972" name="Google Shape;5972;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3" name="Google Shape;597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74" name="Google Shape;5974;p389"/>
          <p:cNvGrpSpPr/>
          <p:nvPr/>
        </p:nvGrpSpPr>
        <p:grpSpPr>
          <a:xfrm>
            <a:off x="8288394" y="2704408"/>
            <a:ext cx="111319" cy="111319"/>
            <a:chOff x="1493450" y="3531800"/>
            <a:chExt cx="365700" cy="365700"/>
          </a:xfrm>
        </p:grpSpPr>
        <p:sp>
          <p:nvSpPr>
            <p:cNvPr id="5975" name="Google Shape;5975;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6" name="Google Shape;597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77" name="Google Shape;5977;p389"/>
          <p:cNvGrpSpPr/>
          <p:nvPr/>
        </p:nvGrpSpPr>
        <p:grpSpPr>
          <a:xfrm>
            <a:off x="8412082" y="2699227"/>
            <a:ext cx="111319" cy="111319"/>
            <a:chOff x="1493450" y="3531800"/>
            <a:chExt cx="365700" cy="365700"/>
          </a:xfrm>
        </p:grpSpPr>
        <p:sp>
          <p:nvSpPr>
            <p:cNvPr id="5978" name="Google Shape;5978;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9" name="Google Shape;597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80" name="Google Shape;5980;p389"/>
          <p:cNvGrpSpPr/>
          <p:nvPr/>
        </p:nvGrpSpPr>
        <p:grpSpPr>
          <a:xfrm>
            <a:off x="8535770" y="2699227"/>
            <a:ext cx="111319" cy="111319"/>
            <a:chOff x="1493450" y="3531800"/>
            <a:chExt cx="365700" cy="365700"/>
          </a:xfrm>
        </p:grpSpPr>
        <p:sp>
          <p:nvSpPr>
            <p:cNvPr id="5981" name="Google Shape;5981;p38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2" name="Google Shape;598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983" name="Google Shape;5983;p389"/>
          <p:cNvGrpSpPr/>
          <p:nvPr/>
        </p:nvGrpSpPr>
        <p:grpSpPr>
          <a:xfrm>
            <a:off x="1980314" y="3014201"/>
            <a:ext cx="111319" cy="111319"/>
            <a:chOff x="1493450" y="3531800"/>
            <a:chExt cx="365700" cy="365700"/>
          </a:xfrm>
        </p:grpSpPr>
        <p:sp>
          <p:nvSpPr>
            <p:cNvPr id="5984" name="Google Shape;598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5" name="Google Shape;598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6" name="Google Shape;5986;p389"/>
          <p:cNvGrpSpPr/>
          <p:nvPr/>
        </p:nvGrpSpPr>
        <p:grpSpPr>
          <a:xfrm>
            <a:off x="2104002" y="3014201"/>
            <a:ext cx="111319" cy="111319"/>
            <a:chOff x="1493450" y="3531800"/>
            <a:chExt cx="365700" cy="365700"/>
          </a:xfrm>
        </p:grpSpPr>
        <p:sp>
          <p:nvSpPr>
            <p:cNvPr id="5987" name="Google Shape;598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8" name="Google Shape;598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9" name="Google Shape;5989;p389"/>
          <p:cNvGrpSpPr/>
          <p:nvPr/>
        </p:nvGrpSpPr>
        <p:grpSpPr>
          <a:xfrm>
            <a:off x="2227690" y="3014201"/>
            <a:ext cx="111319" cy="111319"/>
            <a:chOff x="1493450" y="3531800"/>
            <a:chExt cx="365700" cy="365700"/>
          </a:xfrm>
        </p:grpSpPr>
        <p:sp>
          <p:nvSpPr>
            <p:cNvPr id="5990" name="Google Shape;599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1" name="Google Shape;599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2" name="Google Shape;5992;p389"/>
          <p:cNvGrpSpPr/>
          <p:nvPr/>
        </p:nvGrpSpPr>
        <p:grpSpPr>
          <a:xfrm>
            <a:off x="2351378" y="3014201"/>
            <a:ext cx="111319" cy="111319"/>
            <a:chOff x="1493450" y="3531800"/>
            <a:chExt cx="365700" cy="365700"/>
          </a:xfrm>
        </p:grpSpPr>
        <p:sp>
          <p:nvSpPr>
            <p:cNvPr id="5993" name="Google Shape;599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4" name="Google Shape;599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5" name="Google Shape;5995;p389"/>
          <p:cNvGrpSpPr/>
          <p:nvPr/>
        </p:nvGrpSpPr>
        <p:grpSpPr>
          <a:xfrm>
            <a:off x="2475065" y="3014201"/>
            <a:ext cx="111319" cy="111319"/>
            <a:chOff x="1493450" y="3531800"/>
            <a:chExt cx="365700" cy="365700"/>
          </a:xfrm>
        </p:grpSpPr>
        <p:sp>
          <p:nvSpPr>
            <p:cNvPr id="5996" name="Google Shape;5996;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7" name="Google Shape;599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8" name="Google Shape;5998;p389"/>
          <p:cNvGrpSpPr/>
          <p:nvPr/>
        </p:nvGrpSpPr>
        <p:grpSpPr>
          <a:xfrm>
            <a:off x="2598753" y="3014201"/>
            <a:ext cx="111319" cy="111319"/>
            <a:chOff x="1493450" y="3531800"/>
            <a:chExt cx="365700" cy="365700"/>
          </a:xfrm>
        </p:grpSpPr>
        <p:sp>
          <p:nvSpPr>
            <p:cNvPr id="5999" name="Google Shape;5999;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0" name="Google Shape;600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1" name="Google Shape;6001;p389"/>
          <p:cNvGrpSpPr/>
          <p:nvPr/>
        </p:nvGrpSpPr>
        <p:grpSpPr>
          <a:xfrm>
            <a:off x="2722441" y="3014201"/>
            <a:ext cx="111319" cy="111319"/>
            <a:chOff x="1493450" y="3531800"/>
            <a:chExt cx="365700" cy="365700"/>
          </a:xfrm>
        </p:grpSpPr>
        <p:sp>
          <p:nvSpPr>
            <p:cNvPr id="6002" name="Google Shape;6002;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3" name="Google Shape;600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4" name="Google Shape;6004;p389"/>
          <p:cNvGrpSpPr/>
          <p:nvPr/>
        </p:nvGrpSpPr>
        <p:grpSpPr>
          <a:xfrm>
            <a:off x="2846129" y="3014201"/>
            <a:ext cx="111319" cy="111319"/>
            <a:chOff x="1493450" y="3531800"/>
            <a:chExt cx="365700" cy="365700"/>
          </a:xfrm>
        </p:grpSpPr>
        <p:sp>
          <p:nvSpPr>
            <p:cNvPr id="6005" name="Google Shape;6005;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6" name="Google Shape;600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7" name="Google Shape;6007;p389"/>
          <p:cNvGrpSpPr/>
          <p:nvPr/>
        </p:nvGrpSpPr>
        <p:grpSpPr>
          <a:xfrm>
            <a:off x="2969817" y="3014201"/>
            <a:ext cx="111319" cy="111319"/>
            <a:chOff x="1493450" y="3531800"/>
            <a:chExt cx="365700" cy="365700"/>
          </a:xfrm>
        </p:grpSpPr>
        <p:sp>
          <p:nvSpPr>
            <p:cNvPr id="6008" name="Google Shape;6008;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9" name="Google Shape;600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0" name="Google Shape;6010;p389"/>
          <p:cNvGrpSpPr/>
          <p:nvPr/>
        </p:nvGrpSpPr>
        <p:grpSpPr>
          <a:xfrm>
            <a:off x="3093505" y="3014201"/>
            <a:ext cx="111319" cy="111319"/>
            <a:chOff x="1493450" y="3531800"/>
            <a:chExt cx="365700" cy="365700"/>
          </a:xfrm>
        </p:grpSpPr>
        <p:sp>
          <p:nvSpPr>
            <p:cNvPr id="6011" name="Google Shape;6011;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2" name="Google Shape;601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3" name="Google Shape;6013;p389"/>
          <p:cNvGrpSpPr/>
          <p:nvPr/>
        </p:nvGrpSpPr>
        <p:grpSpPr>
          <a:xfrm>
            <a:off x="3217192" y="3014201"/>
            <a:ext cx="111319" cy="111319"/>
            <a:chOff x="1493450" y="3531800"/>
            <a:chExt cx="365700" cy="365700"/>
          </a:xfrm>
        </p:grpSpPr>
        <p:sp>
          <p:nvSpPr>
            <p:cNvPr id="6014" name="Google Shape;601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5" name="Google Shape;601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6" name="Google Shape;6016;p389"/>
          <p:cNvGrpSpPr/>
          <p:nvPr/>
        </p:nvGrpSpPr>
        <p:grpSpPr>
          <a:xfrm>
            <a:off x="3340880" y="3014201"/>
            <a:ext cx="111319" cy="111319"/>
            <a:chOff x="1493450" y="3531800"/>
            <a:chExt cx="365700" cy="365700"/>
          </a:xfrm>
        </p:grpSpPr>
        <p:sp>
          <p:nvSpPr>
            <p:cNvPr id="6017" name="Google Shape;601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8" name="Google Shape;601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9" name="Google Shape;6019;p389"/>
          <p:cNvGrpSpPr/>
          <p:nvPr/>
        </p:nvGrpSpPr>
        <p:grpSpPr>
          <a:xfrm>
            <a:off x="3464568" y="3014201"/>
            <a:ext cx="111319" cy="111319"/>
            <a:chOff x="1493450" y="3531800"/>
            <a:chExt cx="365700" cy="365700"/>
          </a:xfrm>
        </p:grpSpPr>
        <p:sp>
          <p:nvSpPr>
            <p:cNvPr id="6020" name="Google Shape;602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1" name="Google Shape;602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2" name="Google Shape;6022;p389"/>
          <p:cNvGrpSpPr/>
          <p:nvPr/>
        </p:nvGrpSpPr>
        <p:grpSpPr>
          <a:xfrm>
            <a:off x="3588256" y="3014201"/>
            <a:ext cx="111319" cy="111319"/>
            <a:chOff x="1493450" y="3531800"/>
            <a:chExt cx="365700" cy="365700"/>
          </a:xfrm>
        </p:grpSpPr>
        <p:sp>
          <p:nvSpPr>
            <p:cNvPr id="6023" name="Google Shape;602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4" name="Google Shape;602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5" name="Google Shape;6025;p389"/>
          <p:cNvGrpSpPr/>
          <p:nvPr/>
        </p:nvGrpSpPr>
        <p:grpSpPr>
          <a:xfrm>
            <a:off x="3711944" y="3014201"/>
            <a:ext cx="111319" cy="111319"/>
            <a:chOff x="1493450" y="3531800"/>
            <a:chExt cx="365700" cy="365700"/>
          </a:xfrm>
        </p:grpSpPr>
        <p:sp>
          <p:nvSpPr>
            <p:cNvPr id="6026" name="Google Shape;6026;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7" name="Google Shape;602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8" name="Google Shape;6028;p389"/>
          <p:cNvGrpSpPr/>
          <p:nvPr/>
        </p:nvGrpSpPr>
        <p:grpSpPr>
          <a:xfrm>
            <a:off x="4701447" y="3014201"/>
            <a:ext cx="111319" cy="111319"/>
            <a:chOff x="1493450" y="3531800"/>
            <a:chExt cx="365700" cy="365700"/>
          </a:xfrm>
        </p:grpSpPr>
        <p:sp>
          <p:nvSpPr>
            <p:cNvPr id="6029" name="Google Shape;6029;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0" name="Google Shape;603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1" name="Google Shape;6031;p389"/>
          <p:cNvGrpSpPr/>
          <p:nvPr/>
        </p:nvGrpSpPr>
        <p:grpSpPr>
          <a:xfrm>
            <a:off x="5319886" y="3014201"/>
            <a:ext cx="111319" cy="111319"/>
            <a:chOff x="1493450" y="3531800"/>
            <a:chExt cx="365700" cy="365700"/>
          </a:xfrm>
        </p:grpSpPr>
        <p:sp>
          <p:nvSpPr>
            <p:cNvPr id="6032" name="Google Shape;6032;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3" name="Google Shape;603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4" name="Google Shape;6034;p389"/>
          <p:cNvGrpSpPr/>
          <p:nvPr/>
        </p:nvGrpSpPr>
        <p:grpSpPr>
          <a:xfrm>
            <a:off x="5814637" y="3014201"/>
            <a:ext cx="111319" cy="111319"/>
            <a:chOff x="1493450" y="3531800"/>
            <a:chExt cx="365700" cy="365700"/>
          </a:xfrm>
        </p:grpSpPr>
        <p:sp>
          <p:nvSpPr>
            <p:cNvPr id="6035" name="Google Shape;6035;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6" name="Google Shape;603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7" name="Google Shape;6037;p389"/>
          <p:cNvGrpSpPr/>
          <p:nvPr/>
        </p:nvGrpSpPr>
        <p:grpSpPr>
          <a:xfrm>
            <a:off x="5938325" y="3014201"/>
            <a:ext cx="111319" cy="111319"/>
            <a:chOff x="1493450" y="3531800"/>
            <a:chExt cx="365700" cy="365700"/>
          </a:xfrm>
        </p:grpSpPr>
        <p:sp>
          <p:nvSpPr>
            <p:cNvPr id="6038" name="Google Shape;6038;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9" name="Google Shape;603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0" name="Google Shape;6040;p389"/>
          <p:cNvGrpSpPr/>
          <p:nvPr/>
        </p:nvGrpSpPr>
        <p:grpSpPr>
          <a:xfrm>
            <a:off x="6433076" y="3014201"/>
            <a:ext cx="111319" cy="111319"/>
            <a:chOff x="1493450" y="3531800"/>
            <a:chExt cx="365700" cy="365700"/>
          </a:xfrm>
        </p:grpSpPr>
        <p:sp>
          <p:nvSpPr>
            <p:cNvPr id="6041" name="Google Shape;6041;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2" name="Google Shape;604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3" name="Google Shape;6043;p389"/>
          <p:cNvGrpSpPr/>
          <p:nvPr/>
        </p:nvGrpSpPr>
        <p:grpSpPr>
          <a:xfrm>
            <a:off x="6556764" y="3014201"/>
            <a:ext cx="111319" cy="111319"/>
            <a:chOff x="1493450" y="3531800"/>
            <a:chExt cx="365700" cy="365700"/>
          </a:xfrm>
        </p:grpSpPr>
        <p:sp>
          <p:nvSpPr>
            <p:cNvPr id="6044" name="Google Shape;604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5" name="Google Shape;604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6" name="Google Shape;6046;p389"/>
          <p:cNvGrpSpPr/>
          <p:nvPr/>
        </p:nvGrpSpPr>
        <p:grpSpPr>
          <a:xfrm>
            <a:off x="6927828" y="3014201"/>
            <a:ext cx="111319" cy="111319"/>
            <a:chOff x="1493450" y="3531800"/>
            <a:chExt cx="365700" cy="365700"/>
          </a:xfrm>
        </p:grpSpPr>
        <p:sp>
          <p:nvSpPr>
            <p:cNvPr id="6047" name="Google Shape;604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8" name="Google Shape;604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9" name="Google Shape;6049;p389"/>
          <p:cNvGrpSpPr/>
          <p:nvPr/>
        </p:nvGrpSpPr>
        <p:grpSpPr>
          <a:xfrm>
            <a:off x="7051516" y="3014201"/>
            <a:ext cx="111319" cy="111319"/>
            <a:chOff x="1493450" y="3531800"/>
            <a:chExt cx="365700" cy="365700"/>
          </a:xfrm>
        </p:grpSpPr>
        <p:sp>
          <p:nvSpPr>
            <p:cNvPr id="6050" name="Google Shape;605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1" name="Google Shape;605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2" name="Google Shape;6052;p389"/>
          <p:cNvGrpSpPr/>
          <p:nvPr/>
        </p:nvGrpSpPr>
        <p:grpSpPr>
          <a:xfrm>
            <a:off x="8041018" y="3014201"/>
            <a:ext cx="111319" cy="111319"/>
            <a:chOff x="1493450" y="3531800"/>
            <a:chExt cx="365700" cy="365700"/>
          </a:xfrm>
        </p:grpSpPr>
        <p:sp>
          <p:nvSpPr>
            <p:cNvPr id="6053" name="Google Shape;605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4" name="Google Shape;605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5" name="Google Shape;6055;p389"/>
          <p:cNvGrpSpPr/>
          <p:nvPr/>
        </p:nvGrpSpPr>
        <p:grpSpPr>
          <a:xfrm>
            <a:off x="2475065" y="3321210"/>
            <a:ext cx="111319" cy="111319"/>
            <a:chOff x="1493450" y="3531800"/>
            <a:chExt cx="365700" cy="365700"/>
          </a:xfrm>
        </p:grpSpPr>
        <p:sp>
          <p:nvSpPr>
            <p:cNvPr id="6056" name="Google Shape;6056;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7" name="Google Shape;605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8" name="Google Shape;6058;p389"/>
          <p:cNvGrpSpPr/>
          <p:nvPr/>
        </p:nvGrpSpPr>
        <p:grpSpPr>
          <a:xfrm>
            <a:off x="2598753" y="3321210"/>
            <a:ext cx="111319" cy="111319"/>
            <a:chOff x="1493450" y="3531800"/>
            <a:chExt cx="365700" cy="365700"/>
          </a:xfrm>
        </p:grpSpPr>
        <p:sp>
          <p:nvSpPr>
            <p:cNvPr id="6059" name="Google Shape;6059;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0" name="Google Shape;606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1" name="Google Shape;6061;p389"/>
          <p:cNvGrpSpPr/>
          <p:nvPr/>
        </p:nvGrpSpPr>
        <p:grpSpPr>
          <a:xfrm>
            <a:off x="2722441" y="3321210"/>
            <a:ext cx="111319" cy="111319"/>
            <a:chOff x="1493450" y="3531800"/>
            <a:chExt cx="365700" cy="365700"/>
          </a:xfrm>
        </p:grpSpPr>
        <p:sp>
          <p:nvSpPr>
            <p:cNvPr id="6062" name="Google Shape;6062;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3" name="Google Shape;606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4" name="Google Shape;6064;p389"/>
          <p:cNvGrpSpPr/>
          <p:nvPr/>
        </p:nvGrpSpPr>
        <p:grpSpPr>
          <a:xfrm>
            <a:off x="3093505" y="3321210"/>
            <a:ext cx="111319" cy="111319"/>
            <a:chOff x="1493450" y="3531800"/>
            <a:chExt cx="365700" cy="365700"/>
          </a:xfrm>
        </p:grpSpPr>
        <p:sp>
          <p:nvSpPr>
            <p:cNvPr id="6065" name="Google Shape;6065;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6" name="Google Shape;606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7" name="Google Shape;6067;p389"/>
          <p:cNvGrpSpPr/>
          <p:nvPr/>
        </p:nvGrpSpPr>
        <p:grpSpPr>
          <a:xfrm>
            <a:off x="3711944" y="3321210"/>
            <a:ext cx="111319" cy="111319"/>
            <a:chOff x="1493450" y="3531800"/>
            <a:chExt cx="365700" cy="365700"/>
          </a:xfrm>
        </p:grpSpPr>
        <p:sp>
          <p:nvSpPr>
            <p:cNvPr id="6068" name="Google Shape;6068;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9" name="Google Shape;606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70" name="Google Shape;6070;p389"/>
          <p:cNvGrpSpPr/>
          <p:nvPr/>
        </p:nvGrpSpPr>
        <p:grpSpPr>
          <a:xfrm>
            <a:off x="4330383" y="3321210"/>
            <a:ext cx="111319" cy="111319"/>
            <a:chOff x="1493450" y="3531800"/>
            <a:chExt cx="365700" cy="365700"/>
          </a:xfrm>
        </p:grpSpPr>
        <p:sp>
          <p:nvSpPr>
            <p:cNvPr id="6071" name="Google Shape;6071;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72" name="Google Shape;607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73" name="Google Shape;6073;p389"/>
          <p:cNvGrpSpPr/>
          <p:nvPr/>
        </p:nvGrpSpPr>
        <p:grpSpPr>
          <a:xfrm>
            <a:off x="4701447" y="3321210"/>
            <a:ext cx="111319" cy="111319"/>
            <a:chOff x="1493450" y="3531800"/>
            <a:chExt cx="365700" cy="365700"/>
          </a:xfrm>
        </p:grpSpPr>
        <p:sp>
          <p:nvSpPr>
            <p:cNvPr id="6074" name="Google Shape;6074;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75" name="Google Shape;607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76" name="Google Shape;6076;p389"/>
          <p:cNvGrpSpPr/>
          <p:nvPr/>
        </p:nvGrpSpPr>
        <p:grpSpPr>
          <a:xfrm>
            <a:off x="5319886" y="3321210"/>
            <a:ext cx="111319" cy="111319"/>
            <a:chOff x="1493450" y="3531800"/>
            <a:chExt cx="365700" cy="365700"/>
          </a:xfrm>
        </p:grpSpPr>
        <p:sp>
          <p:nvSpPr>
            <p:cNvPr id="6077" name="Google Shape;6077;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78" name="Google Shape;607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79" name="Google Shape;6079;p389"/>
          <p:cNvGrpSpPr/>
          <p:nvPr/>
        </p:nvGrpSpPr>
        <p:grpSpPr>
          <a:xfrm>
            <a:off x="5443574" y="3321210"/>
            <a:ext cx="111319" cy="111319"/>
            <a:chOff x="1493450" y="3531800"/>
            <a:chExt cx="365700" cy="365700"/>
          </a:xfrm>
        </p:grpSpPr>
        <p:sp>
          <p:nvSpPr>
            <p:cNvPr id="6080" name="Google Shape;6080;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81" name="Google Shape;608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82" name="Google Shape;6082;p389"/>
          <p:cNvGrpSpPr/>
          <p:nvPr/>
        </p:nvGrpSpPr>
        <p:grpSpPr>
          <a:xfrm>
            <a:off x="6433076" y="3321210"/>
            <a:ext cx="111319" cy="111319"/>
            <a:chOff x="1493450" y="3531800"/>
            <a:chExt cx="365700" cy="365700"/>
          </a:xfrm>
        </p:grpSpPr>
        <p:sp>
          <p:nvSpPr>
            <p:cNvPr id="6083" name="Google Shape;6083;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84" name="Google Shape;608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85" name="Google Shape;6085;p389"/>
          <p:cNvGrpSpPr/>
          <p:nvPr/>
        </p:nvGrpSpPr>
        <p:grpSpPr>
          <a:xfrm>
            <a:off x="6927828" y="3321210"/>
            <a:ext cx="111319" cy="111319"/>
            <a:chOff x="1493450" y="3531800"/>
            <a:chExt cx="365700" cy="365700"/>
          </a:xfrm>
        </p:grpSpPr>
        <p:sp>
          <p:nvSpPr>
            <p:cNvPr id="6086" name="Google Shape;6086;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87" name="Google Shape;608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88" name="Google Shape;6088;p389"/>
          <p:cNvGrpSpPr/>
          <p:nvPr/>
        </p:nvGrpSpPr>
        <p:grpSpPr>
          <a:xfrm>
            <a:off x="7051516" y="3321210"/>
            <a:ext cx="111319" cy="111319"/>
            <a:chOff x="1493450" y="3531800"/>
            <a:chExt cx="365700" cy="365700"/>
          </a:xfrm>
        </p:grpSpPr>
        <p:sp>
          <p:nvSpPr>
            <p:cNvPr id="6089" name="Google Shape;6089;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0" name="Google Shape;609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91" name="Google Shape;6091;p389"/>
          <p:cNvGrpSpPr/>
          <p:nvPr/>
        </p:nvGrpSpPr>
        <p:grpSpPr>
          <a:xfrm>
            <a:off x="7669955" y="3321210"/>
            <a:ext cx="111319" cy="111319"/>
            <a:chOff x="1493450" y="3531800"/>
            <a:chExt cx="365700" cy="365700"/>
          </a:xfrm>
        </p:grpSpPr>
        <p:sp>
          <p:nvSpPr>
            <p:cNvPr id="6092" name="Google Shape;6092;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3" name="Google Shape;609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94" name="Google Shape;6094;p389"/>
          <p:cNvGrpSpPr/>
          <p:nvPr/>
        </p:nvGrpSpPr>
        <p:grpSpPr>
          <a:xfrm>
            <a:off x="8164706" y="3321210"/>
            <a:ext cx="111319" cy="111319"/>
            <a:chOff x="1493450" y="3531800"/>
            <a:chExt cx="365700" cy="365700"/>
          </a:xfrm>
        </p:grpSpPr>
        <p:sp>
          <p:nvSpPr>
            <p:cNvPr id="6095" name="Google Shape;6095;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6" name="Google Shape;609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97" name="Google Shape;6097;p389"/>
          <p:cNvGrpSpPr/>
          <p:nvPr/>
        </p:nvGrpSpPr>
        <p:grpSpPr>
          <a:xfrm>
            <a:off x="7175203" y="3321210"/>
            <a:ext cx="111319" cy="111319"/>
            <a:chOff x="1493450" y="3531800"/>
            <a:chExt cx="365700" cy="365700"/>
          </a:xfrm>
        </p:grpSpPr>
        <p:sp>
          <p:nvSpPr>
            <p:cNvPr id="6098" name="Google Shape;6098;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9" name="Google Shape;609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00" name="Google Shape;6100;p389"/>
          <p:cNvGrpSpPr/>
          <p:nvPr/>
        </p:nvGrpSpPr>
        <p:grpSpPr>
          <a:xfrm>
            <a:off x="7298891" y="3321210"/>
            <a:ext cx="111319" cy="111319"/>
            <a:chOff x="1493450" y="3531800"/>
            <a:chExt cx="365700" cy="365700"/>
          </a:xfrm>
        </p:grpSpPr>
        <p:sp>
          <p:nvSpPr>
            <p:cNvPr id="6101" name="Google Shape;6101;p38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02" name="Google Shape;610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6103" name="Google Shape;6103;p389"/>
          <p:cNvSpPr txBox="1"/>
          <p:nvPr/>
        </p:nvSpPr>
        <p:spPr>
          <a:xfrm>
            <a:off x="370138" y="120336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New Hardware</a:t>
            </a:r>
            <a:endParaRPr sz="1100">
              <a:solidFill>
                <a:schemeClr val="accent4"/>
              </a:solidFill>
              <a:latin typeface="DM Mono Medium"/>
              <a:ea typeface="DM Mono Medium"/>
              <a:cs typeface="DM Mono Medium"/>
              <a:sym typeface="DM Mono Medium"/>
            </a:endParaRPr>
          </a:p>
        </p:txBody>
      </p:sp>
      <p:sp>
        <p:nvSpPr>
          <p:cNvPr id="6104" name="Google Shape;6104;p389"/>
          <p:cNvSpPr txBox="1"/>
          <p:nvPr/>
        </p:nvSpPr>
        <p:spPr>
          <a:xfrm>
            <a:off x="349481" y="407943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Software Updates</a:t>
            </a:r>
            <a:endParaRPr sz="1100">
              <a:solidFill>
                <a:schemeClr val="accent4"/>
              </a:solidFill>
              <a:latin typeface="DM Mono Medium"/>
              <a:ea typeface="DM Mono Medium"/>
              <a:cs typeface="DM Mono Medium"/>
              <a:sym typeface="DM Mono Medium"/>
            </a:endParaRPr>
          </a:p>
        </p:txBody>
      </p:sp>
      <p:grpSp>
        <p:nvGrpSpPr>
          <p:cNvPr id="6105" name="Google Shape;6105;p389"/>
          <p:cNvGrpSpPr/>
          <p:nvPr/>
        </p:nvGrpSpPr>
        <p:grpSpPr>
          <a:xfrm>
            <a:off x="1609251" y="3014201"/>
            <a:ext cx="111319" cy="111319"/>
            <a:chOff x="1493450" y="3531800"/>
            <a:chExt cx="365700" cy="365700"/>
          </a:xfrm>
        </p:grpSpPr>
        <p:sp>
          <p:nvSpPr>
            <p:cNvPr id="6106" name="Google Shape;6106;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07" name="Google Shape;610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08" name="Google Shape;6108;p389"/>
          <p:cNvGrpSpPr/>
          <p:nvPr/>
        </p:nvGrpSpPr>
        <p:grpSpPr>
          <a:xfrm>
            <a:off x="1980314" y="3166601"/>
            <a:ext cx="111319" cy="111319"/>
            <a:chOff x="1493450" y="3531800"/>
            <a:chExt cx="365700" cy="365700"/>
          </a:xfrm>
        </p:grpSpPr>
        <p:sp>
          <p:nvSpPr>
            <p:cNvPr id="6109" name="Google Shape;6109;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10" name="Google Shape;611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11" name="Google Shape;6111;p389"/>
          <p:cNvGrpSpPr/>
          <p:nvPr/>
        </p:nvGrpSpPr>
        <p:grpSpPr>
          <a:xfrm>
            <a:off x="2104002" y="3166601"/>
            <a:ext cx="111319" cy="111319"/>
            <a:chOff x="1493450" y="3531800"/>
            <a:chExt cx="365700" cy="365700"/>
          </a:xfrm>
        </p:grpSpPr>
        <p:sp>
          <p:nvSpPr>
            <p:cNvPr id="6112" name="Google Shape;6112;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13" name="Google Shape;611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14" name="Google Shape;6114;p389"/>
          <p:cNvGrpSpPr/>
          <p:nvPr/>
        </p:nvGrpSpPr>
        <p:grpSpPr>
          <a:xfrm>
            <a:off x="2475065" y="3166601"/>
            <a:ext cx="111319" cy="111319"/>
            <a:chOff x="1493450" y="3531800"/>
            <a:chExt cx="365700" cy="365700"/>
          </a:xfrm>
        </p:grpSpPr>
        <p:sp>
          <p:nvSpPr>
            <p:cNvPr id="6115" name="Google Shape;6115;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16" name="Google Shape;611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17" name="Google Shape;6117;p389"/>
          <p:cNvGrpSpPr/>
          <p:nvPr/>
        </p:nvGrpSpPr>
        <p:grpSpPr>
          <a:xfrm>
            <a:off x="2598753" y="3166601"/>
            <a:ext cx="111319" cy="111319"/>
            <a:chOff x="1493450" y="3531800"/>
            <a:chExt cx="365700" cy="365700"/>
          </a:xfrm>
        </p:grpSpPr>
        <p:sp>
          <p:nvSpPr>
            <p:cNvPr id="6118" name="Google Shape;6118;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19" name="Google Shape;611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20" name="Google Shape;6120;p389"/>
          <p:cNvGrpSpPr/>
          <p:nvPr/>
        </p:nvGrpSpPr>
        <p:grpSpPr>
          <a:xfrm>
            <a:off x="2722441" y="3166601"/>
            <a:ext cx="111319" cy="111319"/>
            <a:chOff x="1493450" y="3531800"/>
            <a:chExt cx="365700" cy="365700"/>
          </a:xfrm>
        </p:grpSpPr>
        <p:sp>
          <p:nvSpPr>
            <p:cNvPr id="6121" name="Google Shape;6121;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22" name="Google Shape;612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23" name="Google Shape;6123;p389"/>
          <p:cNvGrpSpPr/>
          <p:nvPr/>
        </p:nvGrpSpPr>
        <p:grpSpPr>
          <a:xfrm>
            <a:off x="3093505" y="3166601"/>
            <a:ext cx="111319" cy="111319"/>
            <a:chOff x="1493450" y="3531800"/>
            <a:chExt cx="365700" cy="365700"/>
          </a:xfrm>
        </p:grpSpPr>
        <p:sp>
          <p:nvSpPr>
            <p:cNvPr id="6124" name="Google Shape;612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25" name="Google Shape;612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26" name="Google Shape;6126;p389"/>
          <p:cNvGrpSpPr/>
          <p:nvPr/>
        </p:nvGrpSpPr>
        <p:grpSpPr>
          <a:xfrm>
            <a:off x="3835651" y="3014201"/>
            <a:ext cx="111319" cy="111319"/>
            <a:chOff x="1493450" y="3531800"/>
            <a:chExt cx="365700" cy="365700"/>
          </a:xfrm>
        </p:grpSpPr>
        <p:sp>
          <p:nvSpPr>
            <p:cNvPr id="6127" name="Google Shape;612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28" name="Google Shape;612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29" name="Google Shape;6129;p389"/>
          <p:cNvGrpSpPr/>
          <p:nvPr/>
        </p:nvGrpSpPr>
        <p:grpSpPr>
          <a:xfrm>
            <a:off x="3959359" y="3014201"/>
            <a:ext cx="111319" cy="111319"/>
            <a:chOff x="1493450" y="3531800"/>
            <a:chExt cx="365700" cy="365700"/>
          </a:xfrm>
        </p:grpSpPr>
        <p:sp>
          <p:nvSpPr>
            <p:cNvPr id="6130" name="Google Shape;613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31" name="Google Shape;613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32" name="Google Shape;6132;p389"/>
          <p:cNvGrpSpPr/>
          <p:nvPr/>
        </p:nvGrpSpPr>
        <p:grpSpPr>
          <a:xfrm>
            <a:off x="4083066" y="3014201"/>
            <a:ext cx="111319" cy="111319"/>
            <a:chOff x="1493450" y="3531800"/>
            <a:chExt cx="365700" cy="365700"/>
          </a:xfrm>
        </p:grpSpPr>
        <p:sp>
          <p:nvSpPr>
            <p:cNvPr id="6133" name="Google Shape;613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34" name="Google Shape;613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35" name="Google Shape;6135;p389"/>
          <p:cNvGrpSpPr/>
          <p:nvPr/>
        </p:nvGrpSpPr>
        <p:grpSpPr>
          <a:xfrm>
            <a:off x="4330481" y="3014201"/>
            <a:ext cx="111319" cy="111319"/>
            <a:chOff x="1493450" y="3531800"/>
            <a:chExt cx="365700" cy="365700"/>
          </a:xfrm>
        </p:grpSpPr>
        <p:sp>
          <p:nvSpPr>
            <p:cNvPr id="6136" name="Google Shape;6136;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37" name="Google Shape;613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38" name="Google Shape;6138;p389"/>
          <p:cNvGrpSpPr/>
          <p:nvPr/>
        </p:nvGrpSpPr>
        <p:grpSpPr>
          <a:xfrm>
            <a:off x="4825154" y="3014201"/>
            <a:ext cx="111319" cy="111319"/>
            <a:chOff x="1493450" y="3531800"/>
            <a:chExt cx="365700" cy="365700"/>
          </a:xfrm>
        </p:grpSpPr>
        <p:sp>
          <p:nvSpPr>
            <p:cNvPr id="6139" name="Google Shape;6139;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40" name="Google Shape;614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41" name="Google Shape;6141;p389"/>
          <p:cNvGrpSpPr/>
          <p:nvPr/>
        </p:nvGrpSpPr>
        <p:grpSpPr>
          <a:xfrm>
            <a:off x="4948861" y="3014201"/>
            <a:ext cx="111319" cy="111319"/>
            <a:chOff x="1493450" y="3531800"/>
            <a:chExt cx="365700" cy="365700"/>
          </a:xfrm>
        </p:grpSpPr>
        <p:sp>
          <p:nvSpPr>
            <p:cNvPr id="6142" name="Google Shape;6142;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43" name="Google Shape;614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44" name="Google Shape;6144;p389"/>
          <p:cNvGrpSpPr/>
          <p:nvPr/>
        </p:nvGrpSpPr>
        <p:grpSpPr>
          <a:xfrm>
            <a:off x="5443593" y="3014201"/>
            <a:ext cx="111319" cy="111319"/>
            <a:chOff x="1493450" y="3531800"/>
            <a:chExt cx="365700" cy="365700"/>
          </a:xfrm>
        </p:grpSpPr>
        <p:sp>
          <p:nvSpPr>
            <p:cNvPr id="6145" name="Google Shape;6145;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46" name="Google Shape;614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47" name="Google Shape;6147;p389"/>
          <p:cNvGrpSpPr/>
          <p:nvPr/>
        </p:nvGrpSpPr>
        <p:grpSpPr>
          <a:xfrm>
            <a:off x="6062032" y="3014201"/>
            <a:ext cx="111319" cy="111319"/>
            <a:chOff x="1493450" y="3531800"/>
            <a:chExt cx="365700" cy="365700"/>
          </a:xfrm>
        </p:grpSpPr>
        <p:sp>
          <p:nvSpPr>
            <p:cNvPr id="6148" name="Google Shape;6148;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49" name="Google Shape;614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50" name="Google Shape;6150;p389"/>
          <p:cNvGrpSpPr/>
          <p:nvPr/>
        </p:nvGrpSpPr>
        <p:grpSpPr>
          <a:xfrm>
            <a:off x="6680491" y="3014201"/>
            <a:ext cx="111319" cy="111319"/>
            <a:chOff x="1493450" y="3531800"/>
            <a:chExt cx="365700" cy="365700"/>
          </a:xfrm>
        </p:grpSpPr>
        <p:sp>
          <p:nvSpPr>
            <p:cNvPr id="6151" name="Google Shape;6151;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52" name="Google Shape;615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53" name="Google Shape;6153;p389"/>
          <p:cNvGrpSpPr/>
          <p:nvPr/>
        </p:nvGrpSpPr>
        <p:grpSpPr>
          <a:xfrm>
            <a:off x="6804179" y="3014201"/>
            <a:ext cx="111319" cy="111319"/>
            <a:chOff x="1493450" y="3531800"/>
            <a:chExt cx="365700" cy="365700"/>
          </a:xfrm>
        </p:grpSpPr>
        <p:sp>
          <p:nvSpPr>
            <p:cNvPr id="6154" name="Google Shape;6154;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55" name="Google Shape;615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56" name="Google Shape;6156;p389"/>
          <p:cNvGrpSpPr/>
          <p:nvPr/>
        </p:nvGrpSpPr>
        <p:grpSpPr>
          <a:xfrm>
            <a:off x="6927828" y="3166601"/>
            <a:ext cx="111319" cy="111319"/>
            <a:chOff x="1493450" y="3531800"/>
            <a:chExt cx="365700" cy="365700"/>
          </a:xfrm>
        </p:grpSpPr>
        <p:sp>
          <p:nvSpPr>
            <p:cNvPr id="6157" name="Google Shape;6157;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58" name="Google Shape;615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59" name="Google Shape;6159;p389"/>
          <p:cNvGrpSpPr/>
          <p:nvPr/>
        </p:nvGrpSpPr>
        <p:grpSpPr>
          <a:xfrm>
            <a:off x="7051516" y="3166601"/>
            <a:ext cx="111319" cy="111319"/>
            <a:chOff x="1493450" y="3531800"/>
            <a:chExt cx="365700" cy="365700"/>
          </a:xfrm>
        </p:grpSpPr>
        <p:sp>
          <p:nvSpPr>
            <p:cNvPr id="6160" name="Google Shape;6160;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61" name="Google Shape;616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62" name="Google Shape;6162;p389"/>
          <p:cNvGrpSpPr/>
          <p:nvPr/>
        </p:nvGrpSpPr>
        <p:grpSpPr>
          <a:xfrm>
            <a:off x="7175223" y="3014201"/>
            <a:ext cx="111319" cy="111319"/>
            <a:chOff x="1493450" y="3531800"/>
            <a:chExt cx="365700" cy="365700"/>
          </a:xfrm>
        </p:grpSpPr>
        <p:sp>
          <p:nvSpPr>
            <p:cNvPr id="6163" name="Google Shape;6163;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64" name="Google Shape;6164;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65" name="Google Shape;6165;p389"/>
          <p:cNvGrpSpPr/>
          <p:nvPr/>
        </p:nvGrpSpPr>
        <p:grpSpPr>
          <a:xfrm>
            <a:off x="7175223" y="3166601"/>
            <a:ext cx="111319" cy="111319"/>
            <a:chOff x="1493450" y="3531800"/>
            <a:chExt cx="365700" cy="365700"/>
          </a:xfrm>
        </p:grpSpPr>
        <p:sp>
          <p:nvSpPr>
            <p:cNvPr id="6166" name="Google Shape;6166;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67" name="Google Shape;616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68" name="Google Shape;6168;p389"/>
          <p:cNvGrpSpPr/>
          <p:nvPr/>
        </p:nvGrpSpPr>
        <p:grpSpPr>
          <a:xfrm>
            <a:off x="7546816" y="3014201"/>
            <a:ext cx="111319" cy="111319"/>
            <a:chOff x="1493450" y="3531800"/>
            <a:chExt cx="365700" cy="365700"/>
          </a:xfrm>
        </p:grpSpPr>
        <p:sp>
          <p:nvSpPr>
            <p:cNvPr id="6169" name="Google Shape;6169;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70" name="Google Shape;6170;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71" name="Google Shape;6171;p389"/>
          <p:cNvGrpSpPr/>
          <p:nvPr/>
        </p:nvGrpSpPr>
        <p:grpSpPr>
          <a:xfrm>
            <a:off x="7670523" y="3014201"/>
            <a:ext cx="111319" cy="111319"/>
            <a:chOff x="1493450" y="3531800"/>
            <a:chExt cx="365700" cy="365700"/>
          </a:xfrm>
        </p:grpSpPr>
        <p:sp>
          <p:nvSpPr>
            <p:cNvPr id="6172" name="Google Shape;6172;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73" name="Google Shape;6173;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74" name="Google Shape;6174;p389"/>
          <p:cNvGrpSpPr/>
          <p:nvPr/>
        </p:nvGrpSpPr>
        <p:grpSpPr>
          <a:xfrm>
            <a:off x="8164726" y="3014201"/>
            <a:ext cx="111319" cy="111319"/>
            <a:chOff x="1493450" y="3531800"/>
            <a:chExt cx="365700" cy="365700"/>
          </a:xfrm>
        </p:grpSpPr>
        <p:sp>
          <p:nvSpPr>
            <p:cNvPr id="6175" name="Google Shape;6175;p38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76" name="Google Shape;6176;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177" name="Google Shape;6177;p389"/>
          <p:cNvGrpSpPr/>
          <p:nvPr/>
        </p:nvGrpSpPr>
        <p:grpSpPr>
          <a:xfrm>
            <a:off x="5201224" y="1699999"/>
            <a:ext cx="111319" cy="111319"/>
            <a:chOff x="1493450" y="3531800"/>
            <a:chExt cx="365700" cy="365700"/>
          </a:xfrm>
        </p:grpSpPr>
        <p:sp>
          <p:nvSpPr>
            <p:cNvPr id="6178" name="Google Shape;6178;p38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179" name="Google Shape;6179;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180" name="Google Shape;6180;p389"/>
          <p:cNvGrpSpPr/>
          <p:nvPr/>
        </p:nvGrpSpPr>
        <p:grpSpPr>
          <a:xfrm>
            <a:off x="5324931" y="1699999"/>
            <a:ext cx="111319" cy="111319"/>
            <a:chOff x="1493450" y="3531800"/>
            <a:chExt cx="365700" cy="365700"/>
          </a:xfrm>
        </p:grpSpPr>
        <p:sp>
          <p:nvSpPr>
            <p:cNvPr id="6181" name="Google Shape;6181;p38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182" name="Google Shape;618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183" name="Google Shape;6183;p389"/>
          <p:cNvGrpSpPr/>
          <p:nvPr/>
        </p:nvGrpSpPr>
        <p:grpSpPr>
          <a:xfrm>
            <a:off x="5448639" y="1699999"/>
            <a:ext cx="111319" cy="111319"/>
            <a:chOff x="1493450" y="3531800"/>
            <a:chExt cx="365700" cy="365700"/>
          </a:xfrm>
        </p:grpSpPr>
        <p:sp>
          <p:nvSpPr>
            <p:cNvPr id="6184" name="Google Shape;6184;p38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185" name="Google Shape;618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186" name="Google Shape;6186;p389"/>
          <p:cNvGrpSpPr/>
          <p:nvPr/>
        </p:nvGrpSpPr>
        <p:grpSpPr>
          <a:xfrm>
            <a:off x="5572346" y="1699999"/>
            <a:ext cx="111319" cy="111319"/>
            <a:chOff x="1493450" y="3531800"/>
            <a:chExt cx="365700" cy="365700"/>
          </a:xfrm>
        </p:grpSpPr>
        <p:sp>
          <p:nvSpPr>
            <p:cNvPr id="6187" name="Google Shape;6187;p38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188" name="Google Shape;618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6189" name="Google Shape;6189;p389"/>
          <p:cNvSpPr txBox="1"/>
          <p:nvPr/>
        </p:nvSpPr>
        <p:spPr>
          <a:xfrm>
            <a:off x="370143" y="18705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BF9000"/>
                </a:solidFill>
                <a:latin typeface="DM Sans Medium"/>
                <a:ea typeface="DM Sans Medium"/>
                <a:cs typeface="DM Sans Medium"/>
                <a:sym typeface="DM Sans Medium"/>
              </a:rPr>
              <a:t>HUAWEI</a:t>
            </a:r>
            <a:endParaRPr sz="600">
              <a:solidFill>
                <a:srgbClr val="BF9000"/>
              </a:solidFill>
              <a:latin typeface="DM Sans Medium"/>
              <a:ea typeface="DM Sans Medium"/>
              <a:cs typeface="DM Sans Medium"/>
              <a:sym typeface="DM Sans Medium"/>
            </a:endParaRPr>
          </a:p>
        </p:txBody>
      </p:sp>
      <p:grpSp>
        <p:nvGrpSpPr>
          <p:cNvPr id="6190" name="Google Shape;6190;p389"/>
          <p:cNvGrpSpPr/>
          <p:nvPr/>
        </p:nvGrpSpPr>
        <p:grpSpPr>
          <a:xfrm>
            <a:off x="1361855" y="1854608"/>
            <a:ext cx="111319" cy="111319"/>
            <a:chOff x="1493450" y="3531800"/>
            <a:chExt cx="365700" cy="365700"/>
          </a:xfrm>
        </p:grpSpPr>
        <p:sp>
          <p:nvSpPr>
            <p:cNvPr id="6191" name="Google Shape;6191;p38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192" name="Google Shape;6192;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93" name="Google Shape;6193;p389"/>
          <p:cNvGrpSpPr/>
          <p:nvPr/>
        </p:nvGrpSpPr>
        <p:grpSpPr>
          <a:xfrm>
            <a:off x="1485563" y="1854608"/>
            <a:ext cx="111319" cy="111319"/>
            <a:chOff x="1493450" y="3531800"/>
            <a:chExt cx="365700" cy="365700"/>
          </a:xfrm>
        </p:grpSpPr>
        <p:sp>
          <p:nvSpPr>
            <p:cNvPr id="6194" name="Google Shape;6194;p38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195" name="Google Shape;6195;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96" name="Google Shape;6196;p389"/>
          <p:cNvGrpSpPr/>
          <p:nvPr/>
        </p:nvGrpSpPr>
        <p:grpSpPr>
          <a:xfrm>
            <a:off x="4083007" y="1854608"/>
            <a:ext cx="111319" cy="111319"/>
            <a:chOff x="1493450" y="3531800"/>
            <a:chExt cx="365700" cy="365700"/>
          </a:xfrm>
        </p:grpSpPr>
        <p:sp>
          <p:nvSpPr>
            <p:cNvPr id="6197" name="Google Shape;6197;p38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198" name="Google Shape;6198;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99" name="Google Shape;6199;p389"/>
          <p:cNvGrpSpPr/>
          <p:nvPr/>
        </p:nvGrpSpPr>
        <p:grpSpPr>
          <a:xfrm>
            <a:off x="5683207" y="1854608"/>
            <a:ext cx="111319" cy="111319"/>
            <a:chOff x="1493450" y="3531800"/>
            <a:chExt cx="365700" cy="365700"/>
          </a:xfrm>
        </p:grpSpPr>
        <p:sp>
          <p:nvSpPr>
            <p:cNvPr id="6200" name="Google Shape;6200;p38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201" name="Google Shape;6201;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202" name="Google Shape;6202;p389"/>
          <p:cNvSpPr txBox="1"/>
          <p:nvPr/>
        </p:nvSpPr>
        <p:spPr>
          <a:xfrm>
            <a:off x="3823263" y="4292250"/>
            <a:ext cx="4867500" cy="52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lt2"/>
                </a:solidFill>
                <a:latin typeface="DM Sans Medium"/>
                <a:ea typeface="DM Sans Medium"/>
                <a:cs typeface="DM Sans Medium"/>
                <a:sym typeface="DM Sans Medium"/>
              </a:rPr>
              <a:t>Includes beta and GA releases for:</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700">
                <a:solidFill>
                  <a:schemeClr val="accent2"/>
                </a:solidFill>
                <a:latin typeface="DM Sans Medium"/>
                <a:ea typeface="DM Sans Medium"/>
                <a:cs typeface="DM Sans Medium"/>
                <a:sym typeface="DM Sans Medium"/>
              </a:rPr>
              <a:t>FRAMEWORKS</a:t>
            </a:r>
            <a:r>
              <a:rPr lang="en" sz="700">
                <a:solidFill>
                  <a:schemeClr val="accent1"/>
                </a:solidFill>
                <a:latin typeface="DM Sans Medium"/>
                <a:ea typeface="DM Sans Medium"/>
                <a:cs typeface="DM Sans Medium"/>
                <a:sym typeface="DM Sans Medium"/>
              </a:rPr>
              <a:t> </a:t>
            </a:r>
            <a:r>
              <a:rPr lang="en" sz="700">
                <a:solidFill>
                  <a:schemeClr val="lt2"/>
                </a:solidFill>
                <a:latin typeface="DM Sans Medium"/>
                <a:ea typeface="DM Sans Medium"/>
                <a:cs typeface="DM Sans Medium"/>
                <a:sym typeface="DM Sans Medium"/>
              </a:rPr>
              <a:t>- XCUITest, Selenium, Appium, Espresso</a:t>
            </a:r>
            <a:br>
              <a:rPr lang="en" sz="700">
                <a:solidFill>
                  <a:schemeClr val="lt2"/>
                </a:solidFill>
                <a:latin typeface="DM Sans Medium"/>
                <a:ea typeface="DM Sans Medium"/>
                <a:cs typeface="DM Sans Medium"/>
                <a:sym typeface="DM Sans Medium"/>
              </a:rPr>
            </a:br>
            <a:r>
              <a:rPr lang="en" sz="700">
                <a:solidFill>
                  <a:srgbClr val="FFAB40"/>
                </a:solidFill>
                <a:latin typeface="DM Sans Medium"/>
                <a:ea typeface="DM Sans Medium"/>
                <a:cs typeface="DM Sans Medium"/>
                <a:sym typeface="DM Sans Medium"/>
              </a:rPr>
              <a:t>BROWSERS</a:t>
            </a:r>
            <a:r>
              <a:rPr lang="en" sz="700">
                <a:solidFill>
                  <a:schemeClr val="lt2"/>
                </a:solidFill>
                <a:latin typeface="DM Sans Medium"/>
                <a:ea typeface="DM Sans Medium"/>
                <a:cs typeface="DM Sans Medium"/>
                <a:sym typeface="DM Sans Medium"/>
              </a:rPr>
              <a:t> - Firefox, Safari, Chrome, Edge</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700">
                <a:solidFill>
                  <a:srgbClr val="00FF00"/>
                </a:solidFill>
                <a:latin typeface="DM Sans Medium"/>
                <a:ea typeface="DM Sans Medium"/>
                <a:cs typeface="DM Sans Medium"/>
                <a:sym typeface="DM Sans Medium"/>
              </a:rPr>
              <a:t>MOBILE OS</a:t>
            </a:r>
            <a:r>
              <a:rPr lang="en" sz="700">
                <a:solidFill>
                  <a:schemeClr val="lt2"/>
                </a:solidFill>
                <a:latin typeface="DM Sans Medium"/>
                <a:ea typeface="DM Sans Medium"/>
                <a:cs typeface="DM Sans Medium"/>
                <a:sym typeface="DM Sans Medium"/>
              </a:rPr>
              <a:t> - iOS, Android  | OS - Mac, Windows</a:t>
            </a:r>
            <a:endParaRPr sz="700">
              <a:solidFill>
                <a:schemeClr val="lt2"/>
              </a:solidFill>
              <a:latin typeface="DM Sans Medium"/>
              <a:ea typeface="DM Sans Medium"/>
              <a:cs typeface="DM Sans Medium"/>
              <a:sym typeface="DM Sans Medium"/>
            </a:endParaRPr>
          </a:p>
        </p:txBody>
      </p:sp>
      <p:sp>
        <p:nvSpPr>
          <p:cNvPr id="6203" name="Google Shape;6203;p389"/>
          <p:cNvSpPr txBox="1"/>
          <p:nvPr/>
        </p:nvSpPr>
        <p:spPr>
          <a:xfrm>
            <a:off x="7327863" y="-1219300"/>
            <a:ext cx="22836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000">
                <a:latin typeface="Merriweather"/>
                <a:ea typeface="Merriweather"/>
                <a:cs typeface="Merriweather"/>
                <a:sym typeface="Merriweather"/>
              </a:rPr>
              <a:t>Keeping up with the fast-evolving de</a:t>
            </a:r>
            <a:r>
              <a:rPr lang="en" sz="1000">
                <a:latin typeface="Merriweather"/>
                <a:ea typeface="Merriweather"/>
                <a:cs typeface="Merriweather"/>
                <a:sym typeface="Merriweather"/>
              </a:rPr>
              <a:t>vice, OS landscape is </a:t>
            </a:r>
            <a:r>
              <a:rPr lang="en" sz="1000">
                <a:solidFill>
                  <a:schemeClr val="dk1"/>
                </a:solidFill>
                <a:latin typeface="Merriweather"/>
                <a:ea typeface="Merriweather"/>
                <a:cs typeface="Merriweather"/>
                <a:sym typeface="Merriweather"/>
              </a:rPr>
              <a:t>unsustainable and</a:t>
            </a:r>
            <a:r>
              <a:rPr lang="en" sz="1000">
                <a:solidFill>
                  <a:schemeClr val="dk1"/>
                </a:solidFill>
                <a:latin typeface="Merriweather"/>
                <a:ea typeface="Merriweather"/>
                <a:cs typeface="Merriweather"/>
                <a:sym typeface="Merriweather"/>
              </a:rPr>
              <a:t> costy!</a:t>
            </a:r>
            <a:endParaRPr sz="1000">
              <a:solidFill>
                <a:schemeClr val="dk1"/>
              </a:solidFill>
              <a:latin typeface="Merriweather"/>
              <a:ea typeface="Merriweather"/>
              <a:cs typeface="Merriweather"/>
              <a:sym typeface="Merriweather"/>
            </a:endParaRPr>
          </a:p>
        </p:txBody>
      </p:sp>
      <p:sp>
        <p:nvSpPr>
          <p:cNvPr id="6204" name="Google Shape;6204;p389"/>
          <p:cNvSpPr txBox="1"/>
          <p:nvPr/>
        </p:nvSpPr>
        <p:spPr>
          <a:xfrm>
            <a:off x="334963" y="3460388"/>
            <a:ext cx="576300" cy="1848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LOG4J</a:t>
            </a:r>
            <a:endParaRPr sz="600">
              <a:solidFill>
                <a:schemeClr val="accent3"/>
              </a:solidFill>
              <a:latin typeface="DM Sans Medium"/>
              <a:ea typeface="DM Sans Medium"/>
              <a:cs typeface="DM Sans Medium"/>
              <a:sym typeface="DM Sans Medium"/>
            </a:endParaRPr>
          </a:p>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VULNERABILITY</a:t>
            </a:r>
            <a:endParaRPr sz="600">
              <a:solidFill>
                <a:schemeClr val="accent3"/>
              </a:solidFill>
              <a:latin typeface="DM Sans Medium"/>
              <a:ea typeface="DM Sans Medium"/>
              <a:cs typeface="DM Sans Medium"/>
              <a:sym typeface="DM Sans Medium"/>
            </a:endParaRPr>
          </a:p>
        </p:txBody>
      </p:sp>
      <p:grpSp>
        <p:nvGrpSpPr>
          <p:cNvPr id="6205" name="Google Shape;6205;p389"/>
          <p:cNvGrpSpPr/>
          <p:nvPr/>
        </p:nvGrpSpPr>
        <p:grpSpPr>
          <a:xfrm>
            <a:off x="3711944" y="3473610"/>
            <a:ext cx="111319" cy="111319"/>
            <a:chOff x="1493450" y="3531800"/>
            <a:chExt cx="365700" cy="365700"/>
          </a:xfrm>
        </p:grpSpPr>
        <p:sp>
          <p:nvSpPr>
            <p:cNvPr id="6206" name="Google Shape;6206;p389"/>
            <p:cNvSpPr/>
            <p:nvPr/>
          </p:nvSpPr>
          <p:spPr>
            <a:xfrm>
              <a:off x="1493450" y="3531800"/>
              <a:ext cx="365700" cy="365700"/>
            </a:xfrm>
            <a:prstGeom prst="ellipse">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07" name="Google Shape;6207;p38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6208" name="Google Shape;6208;p389"/>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209" name="Google Shape;6209;p389"/>
          <p:cNvSpPr txBox="1"/>
          <p:nvPr/>
        </p:nvSpPr>
        <p:spPr>
          <a:xfrm>
            <a:off x="313300" y="703125"/>
            <a:ext cx="56250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lt1"/>
                </a:solidFill>
                <a:latin typeface="DM Mono Medium"/>
                <a:ea typeface="DM Mono Medium"/>
                <a:cs typeface="DM Mono Medium"/>
                <a:sym typeface="DM Mono Medium"/>
              </a:rPr>
              <a:t>Popular Device, Browser &amp; Os Releases </a:t>
            </a:r>
            <a:endParaRPr sz="1000">
              <a:solidFill>
                <a:schemeClr val="lt1"/>
              </a:solidFill>
              <a:latin typeface="DM Mono Medium"/>
              <a:ea typeface="DM Mono Medium"/>
              <a:cs typeface="DM Mono Medium"/>
              <a:sym typeface="DM Mono Medium"/>
            </a:endParaRPr>
          </a:p>
        </p:txBody>
      </p:sp>
      <p:sp>
        <p:nvSpPr>
          <p:cNvPr id="6210" name="Google Shape;6210;p389"/>
          <p:cNvSpPr txBox="1"/>
          <p:nvPr/>
        </p:nvSpPr>
        <p:spPr>
          <a:xfrm>
            <a:off x="313300" y="224538"/>
            <a:ext cx="86571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1"/>
                </a:solidFill>
                <a:latin typeface="DM Mono Medium"/>
                <a:ea typeface="DM Mono Medium"/>
                <a:cs typeface="DM Mono Medium"/>
                <a:sym typeface="DM Mono Medium"/>
              </a:rPr>
              <a:t>Keeping up with the fast-evolving Device/OS landscape is unsustainable &amp; costly!</a:t>
            </a:r>
            <a:endParaRPr sz="1200">
              <a:solidFill>
                <a:schemeClr val="lt1"/>
              </a:solidFill>
              <a:latin typeface="DM Sans"/>
              <a:ea typeface="DM Sans"/>
              <a:cs typeface="DM Sans"/>
              <a:sym typeface="DM Sans"/>
            </a:endParaRPr>
          </a:p>
        </p:txBody>
      </p:sp>
      <p:sp>
        <p:nvSpPr>
          <p:cNvPr id="6211" name="Google Shape;6211;p389"/>
          <p:cNvSpPr/>
          <p:nvPr/>
        </p:nvSpPr>
        <p:spPr>
          <a:xfrm>
            <a:off x="3688410" y="1172813"/>
            <a:ext cx="173337" cy="231114"/>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12" name="Google Shape;6212;p389"/>
          <p:cNvGrpSpPr/>
          <p:nvPr/>
        </p:nvGrpSpPr>
        <p:grpSpPr>
          <a:xfrm>
            <a:off x="3480763" y="4060331"/>
            <a:ext cx="207900" cy="207900"/>
            <a:chOff x="1193200" y="238125"/>
            <a:chExt cx="5158800" cy="5158800"/>
          </a:xfrm>
        </p:grpSpPr>
        <p:sp>
          <p:nvSpPr>
            <p:cNvPr id="6213" name="Google Shape;6213;p389"/>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14" name="Google Shape;6214;p389"/>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215" name="Google Shape;6215;p389"/>
          <p:cNvPicPr preferRelativeResize="0"/>
          <p:nvPr/>
        </p:nvPicPr>
        <p:blipFill rotWithShape="1">
          <a:blip r:embed="rId4">
            <a:alphaModFix/>
          </a:blip>
          <a:srcRect b="0" l="0" r="0" t="0"/>
          <a:stretch/>
        </p:blipFill>
        <p:spPr>
          <a:xfrm>
            <a:off x="8514000" y="4931956"/>
            <a:ext cx="56429" cy="112163"/>
          </a:xfrm>
          <a:prstGeom prst="rect">
            <a:avLst/>
          </a:prstGeom>
          <a:noFill/>
          <a:ln>
            <a:noFill/>
          </a:ln>
        </p:spPr>
      </p:pic>
      <p:pic>
        <p:nvPicPr>
          <p:cNvPr id="6216" name="Google Shape;6216;p389"/>
          <p:cNvPicPr preferRelativeResize="0"/>
          <p:nvPr/>
        </p:nvPicPr>
        <p:blipFill rotWithShape="1">
          <a:blip r:embed="rId4">
            <a:alphaModFix/>
          </a:blip>
          <a:srcRect b="0" l="0" r="0" t="0"/>
          <a:stretch/>
        </p:blipFill>
        <p:spPr>
          <a:xfrm rot="10800000">
            <a:off x="8778041" y="4931956"/>
            <a:ext cx="56429" cy="112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SAUCE">
      <a:dk1>
        <a:srgbClr val="474C55"/>
      </a:dk1>
      <a:lt1>
        <a:srgbClr val="FFFFFF"/>
      </a:lt1>
      <a:dk2>
        <a:srgbClr val="474C55"/>
      </a:dk2>
      <a:lt2>
        <a:srgbClr val="E7E6E6"/>
      </a:lt2>
      <a:accent1>
        <a:srgbClr val="E2231A"/>
      </a:accent1>
      <a:accent2>
        <a:srgbClr val="474C55"/>
      </a:accent2>
      <a:accent3>
        <a:srgbClr val="57C1E8"/>
      </a:accent3>
      <a:accent4>
        <a:srgbClr val="7F7F7F"/>
      </a:accent4>
      <a:accent5>
        <a:srgbClr val="003A70"/>
      </a:accent5>
      <a:accent6>
        <a:srgbClr val="C1C3C7"/>
      </a:accent6>
      <a:hlink>
        <a:srgbClr val="0099D8"/>
      </a:hlink>
      <a:folHlink>
        <a:srgbClr val="0099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